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0" r:id="rId1"/>
  </p:sldMasterIdLst>
  <p:notesMasterIdLst>
    <p:notesMasterId r:id="rId18"/>
  </p:notesMasterIdLst>
  <p:handoutMasterIdLst>
    <p:handoutMasterId r:id="rId19"/>
  </p:handoutMasterIdLst>
  <p:sldIdLst>
    <p:sldId id="257" r:id="rId2"/>
    <p:sldId id="325" r:id="rId3"/>
    <p:sldId id="301" r:id="rId4"/>
    <p:sldId id="305" r:id="rId5"/>
    <p:sldId id="338" r:id="rId6"/>
    <p:sldId id="286" r:id="rId7"/>
    <p:sldId id="275" r:id="rId8"/>
    <p:sldId id="279" r:id="rId9"/>
    <p:sldId id="287" r:id="rId10"/>
    <p:sldId id="271" r:id="rId11"/>
    <p:sldId id="339" r:id="rId12"/>
    <p:sldId id="340" r:id="rId13"/>
    <p:sldId id="341" r:id="rId14"/>
    <p:sldId id="342" r:id="rId15"/>
    <p:sldId id="343" r:id="rId16"/>
    <p:sldId id="285" r:id="rId17"/>
  </p:sldIdLst>
  <p:sldSz cx="9144000" cy="6858000" type="screen4x3"/>
  <p:notesSz cx="6858000" cy="9144000"/>
  <p:custDataLst>
    <p:tags r:id="rId2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94482" autoAdjust="0"/>
  </p:normalViewPr>
  <p:slideViewPr>
    <p:cSldViewPr>
      <p:cViewPr varScale="1">
        <p:scale>
          <a:sx n="65" d="100"/>
          <a:sy n="65" d="100"/>
        </p:scale>
        <p:origin x="1344" y="44"/>
      </p:cViewPr>
      <p:guideLst>
        <p:guide orient="horz" pos="2160"/>
        <p:guide pos="2880"/>
      </p:guideLst>
    </p:cSldViewPr>
  </p:slideViewPr>
  <p:outlineViewPr>
    <p:cViewPr>
      <p:scale>
        <a:sx n="33" d="100"/>
        <a:sy n="33" d="100"/>
      </p:scale>
      <p:origin x="0" y="-10456"/>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D5B979-8C2B-FD41-8C4F-85C6403297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96CCC5E-77B7-274B-A96C-0A01F00FB5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5D8AD1-77A1-004E-8608-58DE554AB0ED}" type="datetimeFigureOut">
              <a:rPr lang="en-US" smtClean="0"/>
              <a:pPr/>
              <a:t>4/16/2020</a:t>
            </a:fld>
            <a:endParaRPr lang="en-US"/>
          </a:p>
        </p:txBody>
      </p:sp>
      <p:sp>
        <p:nvSpPr>
          <p:cNvPr id="4" name="Footer Placeholder 3">
            <a:extLst>
              <a:ext uri="{FF2B5EF4-FFF2-40B4-BE49-F238E27FC236}">
                <a16:creationId xmlns:a16="http://schemas.microsoft.com/office/drawing/2014/main" id="{8F579590-B475-B244-BCC1-753D4DAB3D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4DD39CF-4262-3344-A9C8-EE0977D066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EA1AD5-928F-6147-A471-BABB2585B198}" type="slidenum">
              <a:rPr lang="en-US" smtClean="0"/>
              <a:pPr/>
              <a:t>‹#›</a:t>
            </a:fld>
            <a:endParaRPr lang="en-US"/>
          </a:p>
        </p:txBody>
      </p:sp>
    </p:spTree>
    <p:extLst>
      <p:ext uri="{BB962C8B-B14F-4D97-AF65-F5344CB8AC3E}">
        <p14:creationId xmlns:p14="http://schemas.microsoft.com/office/powerpoint/2010/main" val="49856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276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88647E47-28D9-4C21-B350-E2B054E4F986}" type="datetimeFigureOut">
              <a:rPr lang="en-US"/>
              <a:pPr/>
              <a:t>4/16/2020</a:t>
            </a:fld>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65167DD0-7AF2-4874-96E7-1FA6075F3406}" type="slidenum">
              <a:rPr lang="en-US"/>
              <a:pPr/>
              <a:t>‹#›</a:t>
            </a:fld>
            <a:endParaRPr lang="en-US"/>
          </a:p>
        </p:txBody>
      </p:sp>
    </p:spTree>
    <p:extLst>
      <p:ext uri="{BB962C8B-B14F-4D97-AF65-F5344CB8AC3E}">
        <p14:creationId xmlns:p14="http://schemas.microsoft.com/office/powerpoint/2010/main" val="37568846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p:nvPr/>
        </p:nvSpPr>
        <p:spPr>
          <a:xfrm>
            <a:off x="1828800" y="3159125"/>
            <a:ext cx="457200" cy="1035050"/>
          </a:xfrm>
          <a:prstGeom prst="rect">
            <a:avLst/>
          </a:prstGeom>
          <a:noFill/>
        </p:spPr>
        <p:txBody>
          <a:bodyPr lIns="0" tIns="9144" rIns="0" bIns="9144" anchor="ctr">
            <a:spAutoFit/>
          </a:bodyPr>
          <a:lstStyle/>
          <a:p>
            <a:pPr>
              <a:defRPr/>
            </a:pPr>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14"/>
          <p:cNvSpPr>
            <a:spLocks noGrp="1"/>
          </p:cNvSpPr>
          <p:nvPr>
            <p:ph type="dt" sz="half" idx="10"/>
          </p:nvPr>
        </p:nvSpPr>
        <p:spPr/>
        <p:txBody>
          <a:bodyPr/>
          <a:lstStyle>
            <a:lvl1pPr>
              <a:defRPr/>
            </a:lvl1pPr>
          </a:lstStyle>
          <a:p>
            <a:pPr>
              <a:defRPr/>
            </a:pPr>
            <a:fld id="{8F2BD96F-19F4-4ADC-880D-121D45220189}" type="datetime2">
              <a:rPr lang="en-US" altLang="en-US" smtClean="0"/>
              <a:t>Thursday, April 16, 2020</a:t>
            </a:fld>
            <a:endParaRPr lang="en-US" altLang="en-US"/>
          </a:p>
        </p:txBody>
      </p:sp>
      <p:sp>
        <p:nvSpPr>
          <p:cNvPr id="6" name="Slide Number Placeholder 15"/>
          <p:cNvSpPr>
            <a:spLocks noGrp="1"/>
          </p:cNvSpPr>
          <p:nvPr>
            <p:ph type="sldNum" sz="quarter" idx="11"/>
          </p:nvPr>
        </p:nvSpPr>
        <p:spPr/>
        <p:txBody>
          <a:bodyPr/>
          <a:lstStyle>
            <a:lvl1pPr>
              <a:defRPr/>
            </a:lvl1pPr>
          </a:lstStyle>
          <a:p>
            <a:pPr>
              <a:defRPr/>
            </a:pPr>
            <a:fld id="{0B70A5AE-1DB7-4EB7-9F93-DC3A49C60785}" type="slidenum">
              <a:rPr lang="en-US" altLang="en-US"/>
              <a:pPr>
                <a:defRPr/>
              </a:pPr>
              <a:t>‹#›</a:t>
            </a:fld>
            <a:endParaRPr lang="en-US" altLang="en-US"/>
          </a:p>
        </p:txBody>
      </p:sp>
      <p:sp>
        <p:nvSpPr>
          <p:cNvPr id="7" name="Footer Placeholder 16"/>
          <p:cNvSpPr>
            <a:spLocks noGrp="1"/>
          </p:cNvSpPr>
          <p:nvPr>
            <p:ph type="ftr" sz="quarter" idx="12"/>
          </p:nvPr>
        </p:nvSpPr>
        <p:spPr/>
        <p:txBody>
          <a:bodyPr/>
          <a:lstStyle>
            <a:lvl1pPr>
              <a:defRPr/>
            </a:lvl1pPr>
          </a:lstStyle>
          <a:p>
            <a:pPr>
              <a:defRPr/>
            </a:pPr>
            <a:r>
              <a:rPr lang="en-US" altLang="en-US"/>
              <a:t>DiFrancesco Bateman Copyright 2020</a:t>
            </a:r>
          </a:p>
        </p:txBody>
      </p:sp>
    </p:spTree>
    <p:extLst>
      <p:ext uri="{BB962C8B-B14F-4D97-AF65-F5344CB8AC3E}">
        <p14:creationId xmlns:p14="http://schemas.microsoft.com/office/powerpoint/2010/main" val="241742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A241616-7622-49D5-B530-7C343F1E5BD1}" type="datetime2">
              <a:rPr lang="en-US" smtClean="0"/>
              <a:t>Thursday, April 16, 2020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DiFrancesco Bateman Copyright 2020</a:t>
            </a:r>
          </a:p>
        </p:txBody>
      </p:sp>
      <p:sp>
        <p:nvSpPr>
          <p:cNvPr id="6" name="Slide Number Placeholder 5"/>
          <p:cNvSpPr>
            <a:spLocks noGrp="1"/>
          </p:cNvSpPr>
          <p:nvPr>
            <p:ph type="sldNum" sz="quarter" idx="12"/>
          </p:nvPr>
        </p:nvSpPr>
        <p:spPr/>
        <p:txBody>
          <a:bodyPr/>
          <a:lstStyle>
            <a:lvl1pPr>
              <a:defRPr/>
            </a:lvl1pPr>
          </a:lstStyle>
          <a:p>
            <a:pPr>
              <a:defRPr/>
            </a:pPr>
            <a:fld id="{C97E53C2-6444-4E69-B6B1-DA78518ADF03}" type="slidenum">
              <a:rPr lang="en-US"/>
              <a:pPr>
                <a:defRPr/>
              </a:pPr>
              <a:t>‹#›</a:t>
            </a:fld>
            <a:endParaRPr lang="en-US" dirty="0"/>
          </a:p>
        </p:txBody>
      </p:sp>
    </p:spTree>
    <p:extLst>
      <p:ext uri="{BB962C8B-B14F-4D97-AF65-F5344CB8AC3E}">
        <p14:creationId xmlns:p14="http://schemas.microsoft.com/office/powerpoint/2010/main" val="1598253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45B3342-1B3A-476C-81A0-84BBC626A453}" type="datetime2">
              <a:rPr lang="en-US" smtClean="0"/>
              <a:t>Thursday, April 16, 2020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DiFrancesco Bateman Copyright 2020</a:t>
            </a:r>
          </a:p>
        </p:txBody>
      </p:sp>
      <p:sp>
        <p:nvSpPr>
          <p:cNvPr id="6" name="Slide Number Placeholder 5"/>
          <p:cNvSpPr>
            <a:spLocks noGrp="1"/>
          </p:cNvSpPr>
          <p:nvPr>
            <p:ph type="sldNum" sz="quarter" idx="12"/>
          </p:nvPr>
        </p:nvSpPr>
        <p:spPr/>
        <p:txBody>
          <a:bodyPr/>
          <a:lstStyle>
            <a:lvl1pPr>
              <a:defRPr/>
            </a:lvl1pPr>
          </a:lstStyle>
          <a:p>
            <a:pPr>
              <a:defRPr/>
            </a:pPr>
            <a:fld id="{AA00385F-52B1-4B63-BFB1-E41D0F69C30B}" type="slidenum">
              <a:rPr lang="en-US"/>
              <a:pPr>
                <a:defRPr/>
              </a:pPr>
              <a:t>‹#›</a:t>
            </a:fld>
            <a:endParaRPr lang="en-US" dirty="0"/>
          </a:p>
        </p:txBody>
      </p:sp>
    </p:spTree>
    <p:extLst>
      <p:ext uri="{BB962C8B-B14F-4D97-AF65-F5344CB8AC3E}">
        <p14:creationId xmlns:p14="http://schemas.microsoft.com/office/powerpoint/2010/main" val="2070163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lstStyle/>
          <a:p>
            <a:r>
              <a:rPr lang="en-US"/>
              <a:t>Click to edit Master title style</a:t>
            </a:r>
          </a:p>
        </p:txBody>
      </p:sp>
      <p:sp>
        <p:nvSpPr>
          <p:cNvPr id="3" name="Chart Placeholder 2"/>
          <p:cNvSpPr>
            <a:spLocks noGrp="1"/>
          </p:cNvSpPr>
          <p:nvPr>
            <p:ph type="chart" idx="1"/>
          </p:nvPr>
        </p:nvSpPr>
        <p:spPr>
          <a:xfrm>
            <a:off x="457200" y="1981200"/>
            <a:ext cx="8229600" cy="4648200"/>
          </a:xfrm>
        </p:spPr>
        <p:txBody>
          <a:bodyPr/>
          <a:lstStyle>
            <a:lvl1pPr marL="17462" indent="0">
              <a:buNone/>
              <a:defRPr/>
            </a:lvl1pPr>
          </a:lstStyle>
          <a:p>
            <a:pPr lvl="0"/>
            <a:endParaRPr lang="en-US" noProof="0" dirty="0"/>
          </a:p>
        </p:txBody>
      </p:sp>
    </p:spTree>
    <p:extLst>
      <p:ext uri="{BB962C8B-B14F-4D97-AF65-F5344CB8AC3E}">
        <p14:creationId xmlns:p14="http://schemas.microsoft.com/office/powerpoint/2010/main" val="3951059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352426" y="1463040"/>
            <a:ext cx="768096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pPr>
              <a:defRPr/>
            </a:pPr>
            <a:fld id="{2F496891-6DC8-49D2-9BE6-E603DB1BBEAC}" type="datetime2">
              <a:rPr lang="en-US" smtClean="0"/>
              <a:t>Thursday, April 16, 2020</a:t>
            </a:fld>
            <a:endParaRPr lang="en-US"/>
          </a:p>
        </p:txBody>
      </p:sp>
      <p:sp>
        <p:nvSpPr>
          <p:cNvPr id="19" name="Slide Number Placeholder 18"/>
          <p:cNvSpPr>
            <a:spLocks noGrp="1"/>
          </p:cNvSpPr>
          <p:nvPr>
            <p:ph type="sldNum" sz="quarter" idx="15"/>
          </p:nvPr>
        </p:nvSpPr>
        <p:spPr/>
        <p:txBody>
          <a:bodyPr/>
          <a:lstStyle/>
          <a:p>
            <a:pPr>
              <a:defRPr/>
            </a:pPr>
            <a:fld id="{3C7935AD-8B2D-4647-A963-C15396EE86E9}" type="slidenum">
              <a:rPr lang="en-US" smtClean="0"/>
              <a:pPr>
                <a:defRPr/>
              </a:pPr>
              <a:t>‹#›</a:t>
            </a:fld>
            <a:endParaRPr lang="en-US"/>
          </a:p>
        </p:txBody>
      </p:sp>
      <p:sp>
        <p:nvSpPr>
          <p:cNvPr id="21" name="Footer Placeholder 20"/>
          <p:cNvSpPr>
            <a:spLocks noGrp="1"/>
          </p:cNvSpPr>
          <p:nvPr>
            <p:ph type="ftr" sz="quarter" idx="16"/>
          </p:nvPr>
        </p:nvSpPr>
        <p:spPr/>
        <p:txBody>
          <a:bodyPr/>
          <a:lstStyle/>
          <a:p>
            <a:pPr>
              <a:defRPr/>
            </a:pPr>
            <a:r>
              <a:rPr lang="en-US"/>
              <a:t>DiFrancesco Bateman Copyright 2020</a:t>
            </a:r>
          </a:p>
        </p:txBody>
      </p:sp>
      <p:sp>
        <p:nvSpPr>
          <p:cNvPr id="8" name="Title 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21852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pPr>
              <a:defRPr/>
            </a:pPr>
            <a:fld id="{B80C29CF-7241-457F-832F-DC051A573C24}" type="datetime2">
              <a:rPr lang="en-US" smtClean="0"/>
              <a:t>Thursday, April 16, 2020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DiFrancesco Bateman Copyright 2020</a:t>
            </a:r>
          </a:p>
        </p:txBody>
      </p:sp>
      <p:sp>
        <p:nvSpPr>
          <p:cNvPr id="6" name="Slide Number Placeholder 5"/>
          <p:cNvSpPr>
            <a:spLocks noGrp="1"/>
          </p:cNvSpPr>
          <p:nvPr>
            <p:ph type="sldNum" sz="quarter" idx="12"/>
          </p:nvPr>
        </p:nvSpPr>
        <p:spPr/>
        <p:txBody>
          <a:bodyPr/>
          <a:lstStyle>
            <a:lvl1pPr>
              <a:defRPr/>
            </a:lvl1pPr>
          </a:lstStyle>
          <a:p>
            <a:pPr>
              <a:defRPr/>
            </a:pPr>
            <a:fld id="{3D2CFCFE-477A-40B4-8EE6-53EAF1114776}" type="slidenum">
              <a:rPr lang="en-US"/>
              <a:pPr>
                <a:defRPr/>
              </a:pPr>
              <a:t>‹#›</a:t>
            </a:fld>
            <a:endParaRPr lang="en-US" dirty="0"/>
          </a:p>
        </p:txBody>
      </p:sp>
    </p:spTree>
    <p:extLst>
      <p:ext uri="{BB962C8B-B14F-4D97-AF65-F5344CB8AC3E}">
        <p14:creationId xmlns:p14="http://schemas.microsoft.com/office/powerpoint/2010/main" val="2037314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TextBox 4"/>
          <p:cNvSpPr txBox="1"/>
          <p:nvPr/>
        </p:nvSpPr>
        <p:spPr>
          <a:xfrm>
            <a:off x="4267200" y="4075113"/>
            <a:ext cx="457200" cy="1014412"/>
          </a:xfrm>
          <a:prstGeom prst="rect">
            <a:avLst/>
          </a:prstGeom>
          <a:noFill/>
        </p:spPr>
        <p:txBody>
          <a:bodyPr lIns="0" tIns="0" rIns="0" bIns="0">
            <a:spAutoFit/>
          </a:bodyPr>
          <a:lstStyle/>
          <a:p>
            <a:pPr>
              <a:defRPr/>
            </a:pPr>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
        <p:nvSpPr>
          <p:cNvPr id="6" name="Date Placeholder 11"/>
          <p:cNvSpPr>
            <a:spLocks noGrp="1"/>
          </p:cNvSpPr>
          <p:nvPr>
            <p:ph type="dt" sz="half" idx="10"/>
          </p:nvPr>
        </p:nvSpPr>
        <p:spPr/>
        <p:txBody>
          <a:bodyPr/>
          <a:lstStyle>
            <a:lvl1pPr>
              <a:defRPr/>
            </a:lvl1pPr>
          </a:lstStyle>
          <a:p>
            <a:pPr>
              <a:defRPr/>
            </a:pPr>
            <a:fld id="{E1BE6384-C553-4A6E-B945-4015746DD0C3}" type="datetime2">
              <a:rPr lang="en-US" smtClean="0"/>
              <a:t>Thursday, April 16, 2020</a:t>
            </a:fld>
            <a:endParaRPr lang="en-US" dirty="0"/>
          </a:p>
        </p:txBody>
      </p:sp>
      <p:sp>
        <p:nvSpPr>
          <p:cNvPr id="7" name="Slide Number Placeholder 12"/>
          <p:cNvSpPr>
            <a:spLocks noGrp="1"/>
          </p:cNvSpPr>
          <p:nvPr>
            <p:ph type="sldNum" sz="quarter" idx="11"/>
          </p:nvPr>
        </p:nvSpPr>
        <p:spPr/>
        <p:txBody>
          <a:bodyPr/>
          <a:lstStyle>
            <a:lvl1pPr>
              <a:defRPr/>
            </a:lvl1pPr>
          </a:lstStyle>
          <a:p>
            <a:pPr>
              <a:defRPr/>
            </a:pPr>
            <a:fld id="{DACB13CC-7ED5-49A7-A44F-63623182C969}" type="slidenum">
              <a:rPr lang="en-US"/>
              <a:pPr>
                <a:defRPr/>
              </a:pPr>
              <a:t>‹#›</a:t>
            </a:fld>
            <a:endParaRPr lang="en-US" dirty="0"/>
          </a:p>
        </p:txBody>
      </p:sp>
      <p:sp>
        <p:nvSpPr>
          <p:cNvPr id="8" name="Footer Placeholder 13"/>
          <p:cNvSpPr>
            <a:spLocks noGrp="1"/>
          </p:cNvSpPr>
          <p:nvPr>
            <p:ph type="ftr" sz="quarter" idx="12"/>
          </p:nvPr>
        </p:nvSpPr>
        <p:spPr/>
        <p:txBody>
          <a:bodyPr/>
          <a:lstStyle>
            <a:lvl1pPr>
              <a:defRPr/>
            </a:lvl1pPr>
          </a:lstStyle>
          <a:p>
            <a:pPr>
              <a:defRPr/>
            </a:pPr>
            <a:r>
              <a:rPr lang="en-US"/>
              <a:t>DiFrancesco Bateman Copyright 2020</a:t>
            </a:r>
          </a:p>
        </p:txBody>
      </p:sp>
    </p:spTree>
    <p:extLst>
      <p:ext uri="{BB962C8B-B14F-4D97-AF65-F5344CB8AC3E}">
        <p14:creationId xmlns:p14="http://schemas.microsoft.com/office/powerpoint/2010/main" val="797840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5"/>
          </p:nvPr>
        </p:nvSpPr>
        <p:spPr/>
        <p:txBody>
          <a:bodyPr/>
          <a:lstStyle>
            <a:lvl1pPr>
              <a:defRPr/>
            </a:lvl1pPr>
          </a:lstStyle>
          <a:p>
            <a:pPr>
              <a:defRPr/>
            </a:pPr>
            <a:fld id="{4067E05D-47DE-4960-A5BF-713AB338CF22}" type="datetime2">
              <a:rPr lang="en-US" smtClean="0"/>
              <a:t>Thursday, April 16, 2020</a:t>
            </a:fld>
            <a:endParaRPr lang="en-US" dirty="0"/>
          </a:p>
        </p:txBody>
      </p:sp>
      <p:sp>
        <p:nvSpPr>
          <p:cNvPr id="8" name="Footer Placeholder 4"/>
          <p:cNvSpPr>
            <a:spLocks noGrp="1"/>
          </p:cNvSpPr>
          <p:nvPr>
            <p:ph type="ftr" sz="quarter" idx="16"/>
          </p:nvPr>
        </p:nvSpPr>
        <p:spPr/>
        <p:txBody>
          <a:bodyPr/>
          <a:lstStyle>
            <a:lvl1pPr>
              <a:defRPr/>
            </a:lvl1pPr>
          </a:lstStyle>
          <a:p>
            <a:pPr>
              <a:defRPr/>
            </a:pPr>
            <a:r>
              <a:rPr lang="en-US"/>
              <a:t>DiFrancesco Bateman Copyright 2020</a:t>
            </a:r>
          </a:p>
        </p:txBody>
      </p:sp>
      <p:sp>
        <p:nvSpPr>
          <p:cNvPr id="9" name="Slide Number Placeholder 5"/>
          <p:cNvSpPr>
            <a:spLocks noGrp="1"/>
          </p:cNvSpPr>
          <p:nvPr>
            <p:ph type="sldNum" sz="quarter" idx="17"/>
          </p:nvPr>
        </p:nvSpPr>
        <p:spPr/>
        <p:txBody>
          <a:bodyPr/>
          <a:lstStyle>
            <a:lvl1pPr>
              <a:defRPr/>
            </a:lvl1pPr>
          </a:lstStyle>
          <a:p>
            <a:pPr>
              <a:defRPr/>
            </a:pPr>
            <a:fld id="{A626F623-91CB-4C82-938B-D9F3D491B8DE}" type="slidenum">
              <a:rPr lang="en-US"/>
              <a:pPr>
                <a:defRPr/>
              </a:pPr>
              <a:t>‹#›</a:t>
            </a:fld>
            <a:endParaRPr lang="en-US" dirty="0"/>
          </a:p>
        </p:txBody>
      </p:sp>
    </p:spTree>
    <p:extLst>
      <p:ext uri="{BB962C8B-B14F-4D97-AF65-F5344CB8AC3E}">
        <p14:creationId xmlns:p14="http://schemas.microsoft.com/office/powerpoint/2010/main" val="1521631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p:cNvSpPr txBox="1"/>
          <p:nvPr/>
        </p:nvSpPr>
        <p:spPr>
          <a:xfrm>
            <a:off x="1057275" y="520700"/>
            <a:ext cx="457200" cy="922338"/>
          </a:xfrm>
          <a:prstGeom prst="rect">
            <a:avLst/>
          </a:prstGeom>
          <a:noFill/>
        </p:spPr>
        <p:txBody>
          <a:bodyPr lIns="0" tIns="0" rIns="0" bIns="0">
            <a:spAutoFit/>
          </a:bodyPr>
          <a:lstStyle/>
          <a:p>
            <a:pPr>
              <a:defRPr/>
            </a:pPr>
            <a:r>
              <a:rPr lang="en-US" sz="6000" dirty="0">
                <a:effectLst>
                  <a:outerShdw blurRad="38100" dist="38100" dir="2700000" algn="tl">
                    <a:srgbClr val="000000">
                      <a:alpha val="43137"/>
                    </a:srgbClr>
                  </a:outerShdw>
                </a:effectLst>
                <a:latin typeface="+mn-lt"/>
              </a:rPr>
              <a:t>{</a:t>
            </a:r>
          </a:p>
        </p:txBody>
      </p:sp>
      <p:sp>
        <p:nvSpPr>
          <p:cNvPr id="8" name="TextBox 7"/>
          <p:cNvSpPr txBox="1"/>
          <p:nvPr/>
        </p:nvSpPr>
        <p:spPr>
          <a:xfrm>
            <a:off x="4779963" y="520700"/>
            <a:ext cx="457200" cy="922338"/>
          </a:xfrm>
          <a:prstGeom prst="rect">
            <a:avLst/>
          </a:prstGeom>
          <a:noFill/>
        </p:spPr>
        <p:txBody>
          <a:bodyPr lIns="0" tIns="0" rIns="0" bIns="0">
            <a:spAutoFit/>
          </a:bodyPr>
          <a:lstStyle/>
          <a:p>
            <a:pPr>
              <a:defRPr/>
            </a:pPr>
            <a:r>
              <a:rPr lang="en-US" sz="60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134112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p:txBody>
          <a:bodyPr/>
          <a:lstStyle/>
          <a:p>
            <a:r>
              <a:rPr lang="en-US"/>
              <a:t>Click to edit Master title style</a:t>
            </a:r>
            <a:endParaRPr lang="en-US" dirty="0"/>
          </a:p>
        </p:txBody>
      </p:sp>
      <p:sp>
        <p:nvSpPr>
          <p:cNvPr id="9" name="Date Placeholder 13"/>
          <p:cNvSpPr>
            <a:spLocks noGrp="1"/>
          </p:cNvSpPr>
          <p:nvPr>
            <p:ph type="dt" sz="half" idx="10"/>
          </p:nvPr>
        </p:nvSpPr>
        <p:spPr/>
        <p:txBody>
          <a:bodyPr/>
          <a:lstStyle>
            <a:lvl1pPr>
              <a:defRPr/>
            </a:lvl1pPr>
          </a:lstStyle>
          <a:p>
            <a:pPr>
              <a:defRPr/>
            </a:pPr>
            <a:fld id="{46D5C067-6794-4429-9182-1D9AA0A04F0D}" type="datetime2">
              <a:rPr lang="en-US" smtClean="0"/>
              <a:t>Thursday, April 16, 2020</a:t>
            </a:fld>
            <a:endParaRPr lang="en-US" dirty="0"/>
          </a:p>
        </p:txBody>
      </p:sp>
      <p:sp>
        <p:nvSpPr>
          <p:cNvPr id="10" name="Slide Number Placeholder 14"/>
          <p:cNvSpPr>
            <a:spLocks noGrp="1"/>
          </p:cNvSpPr>
          <p:nvPr>
            <p:ph type="sldNum" sz="quarter" idx="11"/>
          </p:nvPr>
        </p:nvSpPr>
        <p:spPr/>
        <p:txBody>
          <a:bodyPr/>
          <a:lstStyle>
            <a:lvl1pPr>
              <a:defRPr/>
            </a:lvl1pPr>
          </a:lstStyle>
          <a:p>
            <a:pPr>
              <a:defRPr/>
            </a:pPr>
            <a:fld id="{C64246E3-1744-411D-AE8E-E9CD9738840D}" type="slidenum">
              <a:rPr lang="en-US"/>
              <a:pPr>
                <a:defRPr/>
              </a:pPr>
              <a:t>‹#›</a:t>
            </a:fld>
            <a:endParaRPr lang="en-US" dirty="0"/>
          </a:p>
        </p:txBody>
      </p:sp>
      <p:sp>
        <p:nvSpPr>
          <p:cNvPr id="11" name="Footer Placeholder 15"/>
          <p:cNvSpPr>
            <a:spLocks noGrp="1"/>
          </p:cNvSpPr>
          <p:nvPr>
            <p:ph type="ftr" sz="quarter" idx="12"/>
          </p:nvPr>
        </p:nvSpPr>
        <p:spPr/>
        <p:txBody>
          <a:bodyPr/>
          <a:lstStyle>
            <a:lvl1pPr>
              <a:defRPr/>
            </a:lvl1pPr>
          </a:lstStyle>
          <a:p>
            <a:pPr>
              <a:defRPr/>
            </a:pPr>
            <a:r>
              <a:rPr lang="en-US"/>
              <a:t>DiFrancesco Bateman Copyright 2020</a:t>
            </a:r>
          </a:p>
        </p:txBody>
      </p:sp>
    </p:spTree>
    <p:extLst>
      <p:ext uri="{BB962C8B-B14F-4D97-AF65-F5344CB8AC3E}">
        <p14:creationId xmlns:p14="http://schemas.microsoft.com/office/powerpoint/2010/main" val="429450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5BECA16-6D46-4799-8146-4D48CBCD7138}" type="datetime2">
              <a:rPr lang="en-US" smtClean="0"/>
              <a:t>Thursday, April 16, 2020</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DiFrancesco Bateman Copyright 2020</a:t>
            </a:r>
          </a:p>
        </p:txBody>
      </p:sp>
      <p:sp>
        <p:nvSpPr>
          <p:cNvPr id="5" name="Slide Number Placeholder 5"/>
          <p:cNvSpPr>
            <a:spLocks noGrp="1"/>
          </p:cNvSpPr>
          <p:nvPr>
            <p:ph type="sldNum" sz="quarter" idx="12"/>
          </p:nvPr>
        </p:nvSpPr>
        <p:spPr/>
        <p:txBody>
          <a:bodyPr/>
          <a:lstStyle>
            <a:lvl1pPr>
              <a:defRPr/>
            </a:lvl1pPr>
          </a:lstStyle>
          <a:p>
            <a:pPr>
              <a:defRPr/>
            </a:pPr>
            <a:fld id="{D13A7683-5CAE-4B9D-A46D-07DF50B93DD9}" type="slidenum">
              <a:rPr lang="en-US"/>
              <a:pPr>
                <a:defRPr/>
              </a:pPr>
              <a:t>‹#›</a:t>
            </a:fld>
            <a:endParaRPr lang="en-US" dirty="0"/>
          </a:p>
        </p:txBody>
      </p:sp>
    </p:spTree>
    <p:extLst>
      <p:ext uri="{BB962C8B-B14F-4D97-AF65-F5344CB8AC3E}">
        <p14:creationId xmlns:p14="http://schemas.microsoft.com/office/powerpoint/2010/main" val="3152087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3BE244B-8CF7-4143-B297-576445BAC6EE}" type="datetime2">
              <a:rPr lang="en-US" smtClean="0"/>
              <a:t>Thursday, April 16, 2020</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DiFrancesco Bateman Copyright 2020</a:t>
            </a:r>
          </a:p>
        </p:txBody>
      </p:sp>
      <p:sp>
        <p:nvSpPr>
          <p:cNvPr id="4" name="Slide Number Placeholder 5"/>
          <p:cNvSpPr>
            <a:spLocks noGrp="1"/>
          </p:cNvSpPr>
          <p:nvPr>
            <p:ph type="sldNum" sz="quarter" idx="12"/>
          </p:nvPr>
        </p:nvSpPr>
        <p:spPr/>
        <p:txBody>
          <a:bodyPr/>
          <a:lstStyle>
            <a:lvl1pPr>
              <a:defRPr/>
            </a:lvl1pPr>
          </a:lstStyle>
          <a:p>
            <a:pPr>
              <a:defRPr/>
            </a:pPr>
            <a:fld id="{3B45876A-BFB0-46CC-B87F-563A6B112265}" type="slidenum">
              <a:rPr lang="en-US"/>
              <a:pPr>
                <a:defRPr/>
              </a:pPr>
              <a:t>‹#›</a:t>
            </a:fld>
            <a:endParaRPr lang="en-US" dirty="0"/>
          </a:p>
        </p:txBody>
      </p:sp>
    </p:spTree>
    <p:extLst>
      <p:ext uri="{BB962C8B-B14F-4D97-AF65-F5344CB8AC3E}">
        <p14:creationId xmlns:p14="http://schemas.microsoft.com/office/powerpoint/2010/main" val="286828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p:cNvSpPr txBox="1"/>
          <p:nvPr/>
        </p:nvSpPr>
        <p:spPr>
          <a:xfrm>
            <a:off x="5329238" y="1774825"/>
            <a:ext cx="457200" cy="1230313"/>
          </a:xfrm>
          <a:prstGeom prst="rect">
            <a:avLst/>
          </a:prstGeom>
          <a:noFill/>
        </p:spPr>
        <p:txBody>
          <a:bodyPr lIns="0" tIns="0" rIns="0" bIns="0">
            <a:spAutoFit/>
          </a:bodyPr>
          <a:lstStyle/>
          <a:p>
            <a:pPr>
              <a:defRPr/>
            </a:pPr>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Title 17"/>
          <p:cNvSpPr>
            <a:spLocks noGrp="1"/>
          </p:cNvSpPr>
          <p:nvPr>
            <p:ph type="title"/>
          </p:nvPr>
        </p:nvSpPr>
        <p:spPr/>
        <p:txBody>
          <a:bodyPr/>
          <a:lstStyle/>
          <a:p>
            <a:r>
              <a:rPr lang="en-US"/>
              <a:t>Click to edit Master title style</a:t>
            </a:r>
            <a:endParaRPr lang="en-US" dirty="0"/>
          </a:p>
        </p:txBody>
      </p:sp>
      <p:sp>
        <p:nvSpPr>
          <p:cNvPr id="6" name="Date Placeholder 14"/>
          <p:cNvSpPr>
            <a:spLocks noGrp="1"/>
          </p:cNvSpPr>
          <p:nvPr>
            <p:ph type="dt" sz="half" idx="10"/>
          </p:nvPr>
        </p:nvSpPr>
        <p:spPr/>
        <p:txBody>
          <a:bodyPr/>
          <a:lstStyle>
            <a:lvl1pPr>
              <a:defRPr/>
            </a:lvl1pPr>
          </a:lstStyle>
          <a:p>
            <a:pPr>
              <a:defRPr/>
            </a:pPr>
            <a:fld id="{50BF2074-9F3C-42DB-9B18-7EA30ECC6936}" type="datetime2">
              <a:rPr lang="en-US" smtClean="0"/>
              <a:t>Thursday, April 16, 2020</a:t>
            </a:fld>
            <a:endParaRPr lang="en-US" dirty="0"/>
          </a:p>
        </p:txBody>
      </p:sp>
      <p:sp>
        <p:nvSpPr>
          <p:cNvPr id="7" name="Slide Number Placeholder 15"/>
          <p:cNvSpPr>
            <a:spLocks noGrp="1"/>
          </p:cNvSpPr>
          <p:nvPr>
            <p:ph type="sldNum" sz="quarter" idx="11"/>
          </p:nvPr>
        </p:nvSpPr>
        <p:spPr/>
        <p:txBody>
          <a:bodyPr/>
          <a:lstStyle>
            <a:lvl1pPr>
              <a:defRPr/>
            </a:lvl1pPr>
          </a:lstStyle>
          <a:p>
            <a:pPr>
              <a:defRPr/>
            </a:pPr>
            <a:fld id="{DEAC6076-91B6-49C8-9852-89EA61D040B3}" type="slidenum">
              <a:rPr lang="en-US"/>
              <a:pPr>
                <a:defRPr/>
              </a:pPr>
              <a:t>‹#›</a:t>
            </a:fld>
            <a:endParaRPr lang="en-US" dirty="0"/>
          </a:p>
        </p:txBody>
      </p:sp>
      <p:sp>
        <p:nvSpPr>
          <p:cNvPr id="8" name="Footer Placeholder 16"/>
          <p:cNvSpPr>
            <a:spLocks noGrp="1"/>
          </p:cNvSpPr>
          <p:nvPr>
            <p:ph type="ftr" sz="quarter" idx="12"/>
          </p:nvPr>
        </p:nvSpPr>
        <p:spPr/>
        <p:txBody>
          <a:bodyPr/>
          <a:lstStyle>
            <a:lvl1pPr>
              <a:defRPr/>
            </a:lvl1pPr>
          </a:lstStyle>
          <a:p>
            <a:pPr>
              <a:defRPr/>
            </a:pPr>
            <a:r>
              <a:rPr lang="en-US"/>
              <a:t>DiFrancesco Bateman Copyright 2020</a:t>
            </a:r>
          </a:p>
        </p:txBody>
      </p:sp>
    </p:spTree>
    <p:extLst>
      <p:ext uri="{BB962C8B-B14F-4D97-AF65-F5344CB8AC3E}">
        <p14:creationId xmlns:p14="http://schemas.microsoft.com/office/powerpoint/2010/main" val="1733975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p:cNvSpPr txBox="1"/>
          <p:nvPr/>
        </p:nvSpPr>
        <p:spPr>
          <a:xfrm>
            <a:off x="2435225" y="3332163"/>
            <a:ext cx="457200" cy="922337"/>
          </a:xfrm>
          <a:prstGeom prst="rect">
            <a:avLst/>
          </a:prstGeom>
          <a:noFill/>
        </p:spPr>
        <p:txBody>
          <a:bodyPr lIns="0" tIns="0" rIns="0" bIns="0">
            <a:spAutoFit/>
          </a:bodyPr>
          <a:lstStyle/>
          <a:p>
            <a:pPr>
              <a:defRPr/>
            </a:pPr>
            <a:r>
              <a:rPr lang="en-US" sz="6000" dirty="0">
                <a:effectLst>
                  <a:outerShdw blurRad="38100" dist="38100" dir="2700000" algn="tl">
                    <a:srgbClr val="000000">
                      <a:alpha val="43137"/>
                    </a:srgbClr>
                  </a:outerShdw>
                </a:effectLst>
                <a:latin typeface="+mn-lt"/>
              </a:rPr>
              <a:t>{</a:t>
            </a:r>
          </a:p>
        </p:txBody>
      </p:sp>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743200" y="3453047"/>
            <a:ext cx="50292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0"/>
          <p:cNvSpPr>
            <a:spLocks noGrp="1"/>
          </p:cNvSpPr>
          <p:nvPr>
            <p:ph type="title"/>
          </p:nvPr>
        </p:nvSpPr>
        <p:spPr/>
        <p:txBody>
          <a:bodyPr/>
          <a:lstStyle/>
          <a:p>
            <a:r>
              <a:rPr lang="en-US"/>
              <a:t>Click to edit Master title style</a:t>
            </a:r>
          </a:p>
        </p:txBody>
      </p:sp>
      <p:sp>
        <p:nvSpPr>
          <p:cNvPr id="6" name="Date Placeholder 12"/>
          <p:cNvSpPr>
            <a:spLocks noGrp="1"/>
          </p:cNvSpPr>
          <p:nvPr>
            <p:ph type="dt" sz="half" idx="10"/>
          </p:nvPr>
        </p:nvSpPr>
        <p:spPr/>
        <p:txBody>
          <a:bodyPr/>
          <a:lstStyle>
            <a:lvl1pPr>
              <a:defRPr/>
            </a:lvl1pPr>
          </a:lstStyle>
          <a:p>
            <a:pPr>
              <a:defRPr/>
            </a:pPr>
            <a:fld id="{B7C02831-443E-4FD5-B30A-2050FE8B17D0}" type="datetime2">
              <a:rPr lang="en-US" smtClean="0"/>
              <a:t>Thursday, April 16, 2020</a:t>
            </a:fld>
            <a:endParaRPr lang="en-US" dirty="0"/>
          </a:p>
        </p:txBody>
      </p:sp>
      <p:sp>
        <p:nvSpPr>
          <p:cNvPr id="7" name="Slide Number Placeholder 13"/>
          <p:cNvSpPr>
            <a:spLocks noGrp="1"/>
          </p:cNvSpPr>
          <p:nvPr>
            <p:ph type="sldNum" sz="quarter" idx="11"/>
          </p:nvPr>
        </p:nvSpPr>
        <p:spPr/>
        <p:txBody>
          <a:bodyPr/>
          <a:lstStyle>
            <a:lvl1pPr>
              <a:defRPr/>
            </a:lvl1pPr>
          </a:lstStyle>
          <a:p>
            <a:pPr>
              <a:defRPr/>
            </a:pPr>
            <a:fld id="{7FAD37C9-EC58-4D5D-BFD1-1BB89FE08C44}" type="slidenum">
              <a:rPr lang="en-US"/>
              <a:pPr>
                <a:defRPr/>
              </a:pPr>
              <a:t>‹#›</a:t>
            </a:fld>
            <a:endParaRPr lang="en-US" dirty="0"/>
          </a:p>
        </p:txBody>
      </p:sp>
      <p:sp>
        <p:nvSpPr>
          <p:cNvPr id="8" name="Footer Placeholder 14"/>
          <p:cNvSpPr>
            <a:spLocks noGrp="1"/>
          </p:cNvSpPr>
          <p:nvPr>
            <p:ph type="ftr" sz="quarter" idx="12"/>
          </p:nvPr>
        </p:nvSpPr>
        <p:spPr/>
        <p:txBody>
          <a:bodyPr/>
          <a:lstStyle>
            <a:lvl1pPr>
              <a:defRPr/>
            </a:lvl1pPr>
          </a:lstStyle>
          <a:p>
            <a:pPr>
              <a:defRPr/>
            </a:pPr>
            <a:r>
              <a:rPr lang="en-US"/>
              <a:t>DiFrancesco Bateman Copyright 2020</a:t>
            </a:r>
          </a:p>
        </p:txBody>
      </p:sp>
    </p:spTree>
    <p:extLst>
      <p:ext uri="{BB962C8B-B14F-4D97-AF65-F5344CB8AC3E}">
        <p14:creationId xmlns:p14="http://schemas.microsoft.com/office/powerpoint/2010/main" val="54254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777875"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0"/>
            <a:ext cx="6096000" cy="365760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pPr>
              <a:defRPr/>
            </a:pPr>
            <a:fld id="{D3B72A56-54EA-4A4C-8F82-AE78FF280EA0}" type="datetime2">
              <a:rPr lang="en-US" smtClean="0"/>
              <a:t>Thursday, April 16, 2020</a:t>
            </a:fld>
            <a:endParaRPr lang="en-US" dirty="0"/>
          </a:p>
        </p:txBody>
      </p:sp>
      <p:sp>
        <p:nvSpPr>
          <p:cNvPr id="5" name="Footer Placeholder 4"/>
          <p:cNvSpPr>
            <a:spLocks noGrp="1"/>
          </p:cNvSpPr>
          <p:nvPr>
            <p:ph type="ftr" sz="quarter" idx="3"/>
          </p:nvPr>
        </p:nvSpPr>
        <p:spPr>
          <a:xfrm>
            <a:off x="822325"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pPr>
              <a:defRPr/>
            </a:pPr>
            <a:r>
              <a:rPr lang="en-US"/>
              <a:t>DiFrancesco Bateman Copyright 2020</a:t>
            </a:r>
          </a:p>
        </p:txBody>
      </p:sp>
      <p:sp>
        <p:nvSpPr>
          <p:cNvPr id="6" name="Slide Number Placeholder 5"/>
          <p:cNvSpPr>
            <a:spLocks noGrp="1"/>
          </p:cNvSpPr>
          <p:nvPr>
            <p:ph type="sldNum" sz="quarter" idx="4"/>
          </p:nvPr>
        </p:nvSpPr>
        <p:spPr>
          <a:xfrm>
            <a:off x="822325"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pPr>
              <a:defRPr/>
            </a:pPr>
            <a:fld id="{229D2675-231A-48A7-9274-A85FE884AB94}" type="slidenum">
              <a:rPr lang="en-US"/>
              <a:pPr>
                <a:defRPr/>
              </a:pPr>
              <a:t>‹#›</a:t>
            </a:fld>
            <a:endParaRPr lang="en-US" dirty="0"/>
          </a:p>
        </p:txBody>
      </p:sp>
      <p:sp>
        <p:nvSpPr>
          <p:cNvPr id="2065" name="Line 7"/>
          <p:cNvSpPr>
            <a:spLocks noChangeShapeType="1"/>
          </p:cNvSpPr>
          <p:nvPr userDrawn="1"/>
        </p:nvSpPr>
        <p:spPr bwMode="auto">
          <a:xfrm>
            <a:off x="457200" y="1828800"/>
            <a:ext cx="8229600" cy="0"/>
          </a:xfrm>
          <a:prstGeom prst="line">
            <a:avLst/>
          </a:prstGeom>
          <a:noFill/>
          <a:ln w="76200" cmpd="tri">
            <a:solidFill>
              <a:srgbClr val="FFFFFF"/>
            </a:solidFill>
            <a:round/>
            <a:headEnd/>
            <a:tailEnd/>
          </a:ln>
          <a:effectLst/>
        </p:spPr>
        <p:txBody>
          <a:bodyPr/>
          <a:lstStyle/>
          <a:p>
            <a:endParaRPr lang="en-US"/>
          </a:p>
        </p:txBody>
      </p:sp>
    </p:spTree>
    <p:extLst>
      <p:ext uri="{BB962C8B-B14F-4D97-AF65-F5344CB8AC3E}">
        <p14:creationId xmlns:p14="http://schemas.microsoft.com/office/powerpoint/2010/main" val="1958843200"/>
      </p:ext>
    </p:extLst>
  </p:cSld>
  <p:clrMap bg1="dk1" tx1="lt1" bg2="dk2"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hf hdr="0" dt="0"/>
  <p:txStyles>
    <p:titleStyle>
      <a:lvl1pPr algn="l" rtl="0" eaLnBrk="0" fontAlgn="base" hangingPunct="0">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900">
          <a:solidFill>
            <a:schemeClr val="tx1"/>
          </a:solidFill>
          <a:latin typeface="Palatino Linotype" pitchFamily="18" charset="0"/>
        </a:defRPr>
      </a:lvl2pPr>
      <a:lvl3pPr algn="l" rtl="0" eaLnBrk="0" fontAlgn="base" hangingPunct="0">
        <a:spcBef>
          <a:spcPct val="0"/>
        </a:spcBef>
        <a:spcAft>
          <a:spcPct val="0"/>
        </a:spcAft>
        <a:defRPr sz="4900">
          <a:solidFill>
            <a:schemeClr val="tx1"/>
          </a:solidFill>
          <a:latin typeface="Palatino Linotype" pitchFamily="18" charset="0"/>
        </a:defRPr>
      </a:lvl3pPr>
      <a:lvl4pPr algn="l" rtl="0" eaLnBrk="0" fontAlgn="base" hangingPunct="0">
        <a:spcBef>
          <a:spcPct val="0"/>
        </a:spcBef>
        <a:spcAft>
          <a:spcPct val="0"/>
        </a:spcAft>
        <a:defRPr sz="4900">
          <a:solidFill>
            <a:schemeClr val="tx1"/>
          </a:solidFill>
          <a:latin typeface="Palatino Linotype" pitchFamily="18" charset="0"/>
        </a:defRPr>
      </a:lvl4pPr>
      <a:lvl5pPr algn="l" rtl="0" eaLnBrk="0" fontAlgn="base" hangingPunct="0">
        <a:spcBef>
          <a:spcPct val="0"/>
        </a:spcBef>
        <a:spcAft>
          <a:spcPct val="0"/>
        </a:spcAft>
        <a:defRPr sz="4900">
          <a:solidFill>
            <a:schemeClr val="tx1"/>
          </a:solidFill>
          <a:latin typeface="Palatino Linotype"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eaLnBrk="0" fontAlgn="base" hangingPunct="0">
        <a:spcBef>
          <a:spcPct val="20000"/>
        </a:spcBef>
        <a:spcAft>
          <a:spcPct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55588" algn="l" rtl="0" eaLnBrk="0" fontAlgn="base" hangingPunct="0">
        <a:spcBef>
          <a:spcPct val="20000"/>
        </a:spcBef>
        <a:spcAft>
          <a:spcPct val="0"/>
        </a:spcAft>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55588" algn="l" rtl="0" eaLnBrk="0" fontAlgn="base" hangingPunct="0">
        <a:spcBef>
          <a:spcPct val="20000"/>
        </a:spcBef>
        <a:spcAft>
          <a:spcPct val="0"/>
        </a:spcAft>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588" algn="l" rtl="0" eaLnBrk="0" fontAlgn="base" hangingPunct="0">
        <a:spcBef>
          <a:spcPct val="20000"/>
        </a:spcBef>
        <a:spcAft>
          <a:spcPct val="0"/>
        </a:spcAft>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55588" algn="l" rtl="0" eaLnBrk="0" fontAlgn="base" hangingPunct="0">
        <a:spcBef>
          <a:spcPct val="20000"/>
        </a:spcBef>
        <a:spcAft>
          <a:spcPct val="0"/>
        </a:spcAft>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sz="quarter" idx="13"/>
          </p:nvPr>
        </p:nvSpPr>
        <p:spPr>
          <a:xfrm>
            <a:off x="0" y="0"/>
            <a:ext cx="9144000" cy="6324600"/>
          </a:xfrm>
        </p:spPr>
        <p:txBody>
          <a:bodyPr>
            <a:normAutofit/>
          </a:bodyPr>
          <a:lstStyle/>
          <a:p>
            <a:pPr algn="ctr" eaLnBrk="1" hangingPunct="1">
              <a:buFont typeface="Wingdings 2" pitchFamily="18" charset="2"/>
              <a:buNone/>
            </a:pPr>
            <a:r>
              <a:rPr lang="en-US" sz="4000" b="1" cap="small" dirty="0">
                <a:latin typeface="Verdana" panose="020B0604030504040204" pitchFamily="34" charset="0"/>
                <a:ea typeface="Verdana" panose="020B0604030504040204" pitchFamily="34" charset="0"/>
                <a:cs typeface="Verdana" panose="020B0604030504040204" pitchFamily="34" charset="0"/>
              </a:rPr>
              <a:t>Negotiating In These Times</a:t>
            </a:r>
          </a:p>
          <a:p>
            <a:pPr algn="ctr" eaLnBrk="1" hangingPunct="1">
              <a:buFont typeface="Wingdings 2" pitchFamily="18" charset="2"/>
              <a:buNone/>
            </a:pPr>
            <a:endParaRPr lang="en-US" sz="3200" b="1" cap="small" dirty="0">
              <a:latin typeface="Times New Roman" panose="02020603050405020304" pitchFamily="18" charset="0"/>
              <a:cs typeface="Times New Roman" panose="02020603050405020304" pitchFamily="18" charset="0"/>
            </a:endParaRPr>
          </a:p>
          <a:p>
            <a:pPr algn="ctr" eaLnBrk="1" hangingPunct="1">
              <a:spcBef>
                <a:spcPts val="0"/>
              </a:spcBef>
              <a:buNone/>
            </a:pPr>
            <a:r>
              <a:rPr lang="en-US" sz="2200" b="1"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2" name="Title 1"/>
          <p:cNvSpPr>
            <a:spLocks noGrp="1"/>
          </p:cNvSpPr>
          <p:nvPr>
            <p:ph type="title"/>
          </p:nvPr>
        </p:nvSpPr>
        <p:spPr>
          <a:xfrm>
            <a:off x="490182" y="533400"/>
            <a:ext cx="8229600" cy="1143000"/>
          </a:xfrm>
        </p:spPr>
        <p:txBody>
          <a:bodyPr>
            <a:normAutofit fontScale="90000"/>
          </a:bodyPr>
          <a:lstStyle/>
          <a:p>
            <a:pPr algn="ctr" eaLnBrk="1" fontAlgn="auto" hangingPunct="1">
              <a:spcAft>
                <a:spcPts val="0"/>
              </a:spcAft>
              <a:defRPr/>
            </a:pPr>
            <a:r>
              <a:rPr lang="en-US" sz="1800" b="1" dirty="0">
                <a:effectLst>
                  <a:outerShdw blurRad="38100" dist="38100" dir="2700000" algn="tl">
                    <a:srgbClr val="000000">
                      <a:alpha val="43137"/>
                    </a:srgbClr>
                  </a:outerShdw>
                </a:effectLst>
                <a:latin typeface="Segoe Script" pitchFamily="34" charset="0"/>
              </a:rPr>
              <a:t/>
            </a:r>
            <a:br>
              <a:rPr lang="en-US" sz="1800" b="1" dirty="0">
                <a:effectLst>
                  <a:outerShdw blurRad="38100" dist="38100" dir="2700000" algn="tl">
                    <a:srgbClr val="000000">
                      <a:alpha val="43137"/>
                    </a:srgbClr>
                  </a:outerShdw>
                </a:effectLst>
                <a:latin typeface="Segoe Script" pitchFamily="34" charset="0"/>
              </a:rPr>
            </a:br>
            <a:r>
              <a:rPr lang="en-US" sz="2700" b="1" cap="small"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Bergen County Association of School Bu</a:t>
            </a:r>
            <a:r>
              <a:rPr lang="en-US" sz="2700" b="1" cap="small" dirty="0">
                <a:latin typeface="Verdana" panose="020B0604030504040204" pitchFamily="34" charset="0"/>
                <a:ea typeface="Verdana" panose="020B0604030504040204" pitchFamily="34" charset="0"/>
              </a:rPr>
              <a:t>siness Officials</a:t>
            </a:r>
            <a:r>
              <a:rPr lang="en-US" sz="2700" b="1" dirty="0">
                <a:latin typeface="Verdana" panose="020B0604030504040204" pitchFamily="34" charset="0"/>
                <a:ea typeface="Verdana" panose="020B0604030504040204" pitchFamily="34" charset="0"/>
                <a:cs typeface="Verdana" panose="020B0604030504040204" pitchFamily="34" charset="0"/>
              </a:rPr>
              <a:t/>
            </a:r>
            <a:br>
              <a:rPr lang="en-US" sz="2700" b="1" dirty="0">
                <a:latin typeface="Verdana" panose="020B0604030504040204" pitchFamily="34" charset="0"/>
                <a:ea typeface="Verdana" panose="020B0604030504040204" pitchFamily="34" charset="0"/>
                <a:cs typeface="Verdana" panose="020B0604030504040204" pitchFamily="34" charset="0"/>
              </a:rPr>
            </a:br>
            <a:r>
              <a:rPr lang="en-US" sz="2700" b="1" dirty="0">
                <a:latin typeface="Verdana" panose="020B0604030504040204" pitchFamily="34" charset="0"/>
                <a:ea typeface="Verdana" panose="020B0604030504040204" pitchFamily="34" charset="0"/>
                <a:cs typeface="Verdana" panose="020B0604030504040204" pitchFamily="34" charset="0"/>
              </a:rPr>
              <a:t>April 16, 2020    9:00 – 10:00am</a:t>
            </a:r>
            <a:endParaRPr sz="27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a:extLst>
              <a:ext uri="{FF2B5EF4-FFF2-40B4-BE49-F238E27FC236}">
                <a16:creationId xmlns:a16="http://schemas.microsoft.com/office/drawing/2014/main" id="{206CFD2B-E1EB-4A54-BE7D-40AFF24E934F}"/>
              </a:ext>
            </a:extLst>
          </p:cNvPr>
          <p:cNvPicPr>
            <a:picLocks noChangeAspect="1"/>
          </p:cNvPicPr>
          <p:nvPr/>
        </p:nvPicPr>
        <p:blipFill>
          <a:blip r:embed="rId3"/>
          <a:stretch>
            <a:fillRect/>
          </a:stretch>
        </p:blipFill>
        <p:spPr>
          <a:xfrm>
            <a:off x="533400" y="3124200"/>
            <a:ext cx="8229600" cy="3581400"/>
          </a:xfrm>
          <a:prstGeom prst="rect">
            <a:avLst/>
          </a:prstGeom>
        </p:spPr>
      </p:pic>
      <p:sp>
        <p:nvSpPr>
          <p:cNvPr id="4" name="Footer Placeholder 3">
            <a:extLst>
              <a:ext uri="{FF2B5EF4-FFF2-40B4-BE49-F238E27FC236}">
                <a16:creationId xmlns:a16="http://schemas.microsoft.com/office/drawing/2014/main" id="{37BBC114-4BDF-4ED6-9692-CE688C4CC81C}"/>
              </a:ext>
            </a:extLst>
          </p:cNvPr>
          <p:cNvSpPr>
            <a:spLocks noGrp="1"/>
          </p:cNvSpPr>
          <p:nvPr>
            <p:ph type="ftr" sz="quarter" idx="16"/>
          </p:nvPr>
        </p:nvSpPr>
        <p:spPr/>
        <p:txBody>
          <a:bodyPr/>
          <a:lstStyle/>
          <a:p>
            <a:pPr>
              <a:defRPr/>
            </a:pPr>
            <a:r>
              <a:rPr lang="en-US"/>
              <a:t>DiFrancesco Bateman Copyright 2020</a:t>
            </a:r>
          </a:p>
        </p:txBody>
      </p:sp>
      <p:sp>
        <p:nvSpPr>
          <p:cNvPr id="5" name="Slide Number Placeholder 4">
            <a:extLst>
              <a:ext uri="{FF2B5EF4-FFF2-40B4-BE49-F238E27FC236}">
                <a16:creationId xmlns:a16="http://schemas.microsoft.com/office/drawing/2014/main" id="{B63A2337-F5ED-4C10-8FCE-194E709C2D60}"/>
              </a:ext>
            </a:extLst>
          </p:cNvPr>
          <p:cNvSpPr>
            <a:spLocks noGrp="1"/>
          </p:cNvSpPr>
          <p:nvPr>
            <p:ph type="sldNum" sz="quarter" idx="15"/>
          </p:nvPr>
        </p:nvSpPr>
        <p:spPr/>
        <p:txBody>
          <a:bodyPr/>
          <a:lstStyle/>
          <a:p>
            <a:pPr>
              <a:defRPr/>
            </a:pPr>
            <a:fld id="{3C7935AD-8B2D-4647-A963-C15396EE86E9}" type="slidenum">
              <a:rPr lang="en-US" smtClean="0"/>
              <a:pPr>
                <a:defRPr/>
              </a:pPr>
              <a:t>1</a:t>
            </a:fld>
            <a:endParaRPr 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875" y="338137"/>
            <a:ext cx="7543800" cy="1033463"/>
          </a:xfrm>
        </p:spPr>
        <p:txBody>
          <a:bodyPr>
            <a:normAutofit/>
          </a:bodyPr>
          <a:lstStyle/>
          <a:p>
            <a:r>
              <a:rPr lang="en-US" dirty="0"/>
              <a:t>Some Options….</a:t>
            </a:r>
          </a:p>
        </p:txBody>
      </p:sp>
      <p:sp>
        <p:nvSpPr>
          <p:cNvPr id="4" name="Footer Placeholder 3"/>
          <p:cNvSpPr>
            <a:spLocks noGrp="1"/>
          </p:cNvSpPr>
          <p:nvPr>
            <p:ph type="ftr" sz="quarter" idx="11"/>
          </p:nvPr>
        </p:nvSpPr>
        <p:spPr/>
        <p:txBody>
          <a:bodyPr/>
          <a:lstStyle/>
          <a:p>
            <a:pPr>
              <a:defRPr/>
            </a:pPr>
            <a:r>
              <a:rPr lang="en-US"/>
              <a:t>Copyright 2019, DiFrancesco Bateman, P.C.</a:t>
            </a:r>
          </a:p>
        </p:txBody>
      </p:sp>
      <p:sp>
        <p:nvSpPr>
          <p:cNvPr id="5" name="Slide Number Placeholder 4"/>
          <p:cNvSpPr>
            <a:spLocks noGrp="1"/>
          </p:cNvSpPr>
          <p:nvPr>
            <p:ph type="sldNum" sz="quarter" idx="12"/>
          </p:nvPr>
        </p:nvSpPr>
        <p:spPr/>
        <p:txBody>
          <a:bodyPr/>
          <a:lstStyle/>
          <a:p>
            <a:pPr>
              <a:defRPr/>
            </a:pPr>
            <a:fld id="{3C7935AD-8B2D-4647-A963-C15396EE86E9}" type="slidenum">
              <a:rPr lang="en-US" smtClean="0"/>
              <a:pPr>
                <a:defRPr/>
              </a:pPr>
              <a:t>10</a:t>
            </a:fld>
            <a:endParaRPr lang="en-US"/>
          </a:p>
        </p:txBody>
      </p:sp>
      <p:pic>
        <p:nvPicPr>
          <p:cNvPr id="10" name="Content Placeholder 9">
            <a:extLst>
              <a:ext uri="{FF2B5EF4-FFF2-40B4-BE49-F238E27FC236}">
                <a16:creationId xmlns:a16="http://schemas.microsoft.com/office/drawing/2014/main" id="{571A4722-81B8-4183-9DF8-79D2368640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81200"/>
            <a:ext cx="8153399" cy="4165600"/>
          </a:xfrm>
        </p:spPr>
      </p:pic>
    </p:spTree>
    <p:extLst>
      <p:ext uri="{BB962C8B-B14F-4D97-AF65-F5344CB8AC3E}">
        <p14:creationId xmlns:p14="http://schemas.microsoft.com/office/powerpoint/2010/main" val="1546606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875" y="338137"/>
            <a:ext cx="7543800" cy="1033463"/>
          </a:xfrm>
        </p:spPr>
        <p:txBody>
          <a:bodyPr>
            <a:normAutofit/>
          </a:bodyPr>
          <a:lstStyle/>
          <a:p>
            <a:r>
              <a:rPr lang="en-US" dirty="0"/>
              <a:t>Key Considerations….</a:t>
            </a:r>
          </a:p>
        </p:txBody>
      </p:sp>
      <p:sp>
        <p:nvSpPr>
          <p:cNvPr id="4" name="Footer Placeholder 3"/>
          <p:cNvSpPr>
            <a:spLocks noGrp="1"/>
          </p:cNvSpPr>
          <p:nvPr>
            <p:ph type="ftr" sz="quarter" idx="11"/>
          </p:nvPr>
        </p:nvSpPr>
        <p:spPr/>
        <p:txBody>
          <a:bodyPr/>
          <a:lstStyle/>
          <a:p>
            <a:pPr>
              <a:defRPr/>
            </a:pPr>
            <a:r>
              <a:rPr lang="en-US"/>
              <a:t>Copyright 2019, DiFrancesco Bateman, P.C.</a:t>
            </a:r>
          </a:p>
        </p:txBody>
      </p:sp>
      <p:sp>
        <p:nvSpPr>
          <p:cNvPr id="5" name="Slide Number Placeholder 4"/>
          <p:cNvSpPr>
            <a:spLocks noGrp="1"/>
          </p:cNvSpPr>
          <p:nvPr>
            <p:ph type="sldNum" sz="quarter" idx="12"/>
          </p:nvPr>
        </p:nvSpPr>
        <p:spPr/>
        <p:txBody>
          <a:bodyPr/>
          <a:lstStyle/>
          <a:p>
            <a:pPr>
              <a:defRPr/>
            </a:pPr>
            <a:fld id="{3C7935AD-8B2D-4647-A963-C15396EE86E9}" type="slidenum">
              <a:rPr lang="en-US" smtClean="0"/>
              <a:pPr>
                <a:defRPr/>
              </a:pPr>
              <a:t>11</a:t>
            </a:fld>
            <a:endParaRPr lang="en-US"/>
          </a:p>
        </p:txBody>
      </p:sp>
      <p:sp>
        <p:nvSpPr>
          <p:cNvPr id="6" name="Content Placeholder 5">
            <a:extLst>
              <a:ext uri="{FF2B5EF4-FFF2-40B4-BE49-F238E27FC236}">
                <a16:creationId xmlns:a16="http://schemas.microsoft.com/office/drawing/2014/main" id="{296C1D0F-01B9-4F6C-BF44-C6A35A4306A2}"/>
              </a:ext>
            </a:extLst>
          </p:cNvPr>
          <p:cNvSpPr>
            <a:spLocks noGrp="1"/>
          </p:cNvSpPr>
          <p:nvPr>
            <p:ph idx="1"/>
          </p:nvPr>
        </p:nvSpPr>
        <p:spPr>
          <a:xfrm>
            <a:off x="2955925" y="2209800"/>
            <a:ext cx="3232151" cy="3810000"/>
          </a:xfrm>
        </p:spPr>
        <p:txBody>
          <a:bodyPr>
            <a:noAutofit/>
          </a:bodyPr>
          <a:lstStyle/>
          <a:p>
            <a:pPr marL="17462" indent="0">
              <a:buNone/>
            </a:pPr>
            <a:r>
              <a:rPr lang="en-US" sz="4400" dirty="0"/>
              <a:t>Preparation</a:t>
            </a:r>
          </a:p>
          <a:p>
            <a:pPr marL="17462" indent="0">
              <a:buNone/>
            </a:pPr>
            <a:r>
              <a:rPr lang="en-US" sz="4400" dirty="0"/>
              <a:t>Creativity</a:t>
            </a:r>
          </a:p>
          <a:p>
            <a:pPr marL="17462" indent="0">
              <a:buNone/>
            </a:pPr>
            <a:r>
              <a:rPr lang="en-US" sz="4400" dirty="0"/>
              <a:t>Discipline</a:t>
            </a:r>
          </a:p>
          <a:p>
            <a:pPr marL="17462" indent="0">
              <a:buNone/>
            </a:pPr>
            <a:r>
              <a:rPr lang="en-US" sz="4400" dirty="0"/>
              <a:t>Courage</a:t>
            </a:r>
          </a:p>
        </p:txBody>
      </p:sp>
    </p:spTree>
    <p:extLst>
      <p:ext uri="{BB962C8B-B14F-4D97-AF65-F5344CB8AC3E}">
        <p14:creationId xmlns:p14="http://schemas.microsoft.com/office/powerpoint/2010/main" val="422142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875" y="338137"/>
            <a:ext cx="7543800" cy="1033463"/>
          </a:xfrm>
        </p:spPr>
        <p:txBody>
          <a:bodyPr>
            <a:normAutofit fontScale="90000"/>
          </a:bodyPr>
          <a:lstStyle/>
          <a:p>
            <a:r>
              <a:rPr lang="en-US" dirty="0"/>
              <a:t>What Is the Role of the SBA?</a:t>
            </a:r>
          </a:p>
        </p:txBody>
      </p:sp>
      <p:sp>
        <p:nvSpPr>
          <p:cNvPr id="4" name="Footer Placeholder 3"/>
          <p:cNvSpPr>
            <a:spLocks noGrp="1"/>
          </p:cNvSpPr>
          <p:nvPr>
            <p:ph type="ftr" sz="quarter" idx="11"/>
          </p:nvPr>
        </p:nvSpPr>
        <p:spPr/>
        <p:txBody>
          <a:bodyPr/>
          <a:lstStyle/>
          <a:p>
            <a:pPr>
              <a:defRPr/>
            </a:pPr>
            <a:r>
              <a:rPr lang="en-US"/>
              <a:t>Copyright 2019, DiFrancesco Bateman, P.C.</a:t>
            </a:r>
          </a:p>
        </p:txBody>
      </p:sp>
      <p:sp>
        <p:nvSpPr>
          <p:cNvPr id="5" name="Slide Number Placeholder 4"/>
          <p:cNvSpPr>
            <a:spLocks noGrp="1"/>
          </p:cNvSpPr>
          <p:nvPr>
            <p:ph type="sldNum" sz="quarter" idx="12"/>
          </p:nvPr>
        </p:nvSpPr>
        <p:spPr/>
        <p:txBody>
          <a:bodyPr/>
          <a:lstStyle/>
          <a:p>
            <a:pPr>
              <a:defRPr/>
            </a:pPr>
            <a:fld id="{3C7935AD-8B2D-4647-A963-C15396EE86E9}" type="slidenum">
              <a:rPr lang="en-US" smtClean="0"/>
              <a:pPr>
                <a:defRPr/>
              </a:pPr>
              <a:t>12</a:t>
            </a:fld>
            <a:endParaRPr lang="en-US"/>
          </a:p>
        </p:txBody>
      </p:sp>
      <p:graphicFrame>
        <p:nvGraphicFramePr>
          <p:cNvPr id="2" name="Table 6">
            <a:extLst>
              <a:ext uri="{FF2B5EF4-FFF2-40B4-BE49-F238E27FC236}">
                <a16:creationId xmlns:a16="http://schemas.microsoft.com/office/drawing/2014/main" id="{D76CE98A-2C82-4519-899F-804460F9636D}"/>
              </a:ext>
            </a:extLst>
          </p:cNvPr>
          <p:cNvGraphicFramePr>
            <a:graphicFrameLocks noGrp="1"/>
          </p:cNvGraphicFramePr>
          <p:nvPr>
            <p:ph idx="1"/>
            <p:extLst>
              <p:ext uri="{D42A27DB-BD31-4B8C-83A1-F6EECF244321}">
                <p14:modId xmlns:p14="http://schemas.microsoft.com/office/powerpoint/2010/main" val="930292408"/>
              </p:ext>
            </p:extLst>
          </p:nvPr>
        </p:nvGraphicFramePr>
        <p:xfrm>
          <a:off x="228600" y="2057400"/>
          <a:ext cx="8686800" cy="3962400"/>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921172683"/>
                    </a:ext>
                  </a:extLst>
                </a:gridCol>
                <a:gridCol w="4343400">
                  <a:extLst>
                    <a:ext uri="{9D8B030D-6E8A-4147-A177-3AD203B41FA5}">
                      <a16:colId xmlns:a16="http://schemas.microsoft.com/office/drawing/2014/main" val="429994494"/>
                    </a:ext>
                  </a:extLst>
                </a:gridCol>
              </a:tblGrid>
              <a:tr h="1981200">
                <a:tc>
                  <a:txBody>
                    <a:bodyPr/>
                    <a:lstStyle/>
                    <a:p>
                      <a:pPr algn="ctr"/>
                      <a:r>
                        <a:rPr lang="en-US" dirty="0"/>
                        <a:t>STEREOTYPICAL ROLE</a:t>
                      </a:r>
                    </a:p>
                  </a:txBody>
                  <a:tcPr/>
                </a:tc>
                <a:tc>
                  <a:txBody>
                    <a:bodyPr/>
                    <a:lstStyle/>
                    <a:p>
                      <a:pPr algn="ctr"/>
                      <a:r>
                        <a:rPr lang="en-US" dirty="0"/>
                        <a:t>BETTER ROLE</a:t>
                      </a:r>
                    </a:p>
                  </a:txBody>
                  <a:tcPr/>
                </a:tc>
                <a:extLst>
                  <a:ext uri="{0D108BD9-81ED-4DB2-BD59-A6C34878D82A}">
                    <a16:rowId xmlns:a16="http://schemas.microsoft.com/office/drawing/2014/main" val="3105876706"/>
                  </a:ext>
                </a:extLst>
              </a:tr>
              <a:tr h="198120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48120840"/>
                  </a:ext>
                </a:extLst>
              </a:tr>
            </a:tbl>
          </a:graphicData>
        </a:graphic>
      </p:graphicFrame>
      <p:pic>
        <p:nvPicPr>
          <p:cNvPr id="8" name="Picture 7">
            <a:extLst>
              <a:ext uri="{FF2B5EF4-FFF2-40B4-BE49-F238E27FC236}">
                <a16:creationId xmlns:a16="http://schemas.microsoft.com/office/drawing/2014/main" id="{2C2B7CC3-1E10-4C18-9E9F-558A80F29D69}"/>
              </a:ext>
            </a:extLst>
          </p:cNvPr>
          <p:cNvPicPr>
            <a:picLocks noChangeAspect="1"/>
          </p:cNvPicPr>
          <p:nvPr/>
        </p:nvPicPr>
        <p:blipFill>
          <a:blip r:embed="rId2"/>
          <a:stretch>
            <a:fillRect/>
          </a:stretch>
        </p:blipFill>
        <p:spPr>
          <a:xfrm>
            <a:off x="457200" y="2983706"/>
            <a:ext cx="3914775" cy="2790825"/>
          </a:xfrm>
          <a:prstGeom prst="rect">
            <a:avLst/>
          </a:prstGeom>
        </p:spPr>
      </p:pic>
      <p:pic>
        <p:nvPicPr>
          <p:cNvPr id="9" name="Picture 8">
            <a:extLst>
              <a:ext uri="{FF2B5EF4-FFF2-40B4-BE49-F238E27FC236}">
                <a16:creationId xmlns:a16="http://schemas.microsoft.com/office/drawing/2014/main" id="{2625F774-7B06-4DD9-A90A-789F588BD8B1}"/>
              </a:ext>
            </a:extLst>
          </p:cNvPr>
          <p:cNvPicPr>
            <a:picLocks noChangeAspect="1"/>
          </p:cNvPicPr>
          <p:nvPr/>
        </p:nvPicPr>
        <p:blipFill>
          <a:blip r:embed="rId3"/>
          <a:stretch>
            <a:fillRect/>
          </a:stretch>
        </p:blipFill>
        <p:spPr>
          <a:xfrm>
            <a:off x="4965700" y="2983706"/>
            <a:ext cx="3644900" cy="2655094"/>
          </a:xfrm>
          <a:prstGeom prst="rect">
            <a:avLst/>
          </a:prstGeom>
        </p:spPr>
      </p:pic>
    </p:spTree>
    <p:extLst>
      <p:ext uri="{BB962C8B-B14F-4D97-AF65-F5344CB8AC3E}">
        <p14:creationId xmlns:p14="http://schemas.microsoft.com/office/powerpoint/2010/main" val="2516842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875" y="338137"/>
            <a:ext cx="7543800" cy="1033463"/>
          </a:xfrm>
        </p:spPr>
        <p:txBody>
          <a:bodyPr>
            <a:normAutofit/>
          </a:bodyPr>
          <a:lstStyle/>
          <a:p>
            <a:r>
              <a:rPr lang="en-US" dirty="0"/>
              <a:t>A Case Study……Teaneck</a:t>
            </a:r>
          </a:p>
        </p:txBody>
      </p:sp>
      <p:sp>
        <p:nvSpPr>
          <p:cNvPr id="4" name="Footer Placeholder 3"/>
          <p:cNvSpPr>
            <a:spLocks noGrp="1"/>
          </p:cNvSpPr>
          <p:nvPr>
            <p:ph type="ftr" sz="quarter" idx="11"/>
          </p:nvPr>
        </p:nvSpPr>
        <p:spPr/>
        <p:txBody>
          <a:bodyPr/>
          <a:lstStyle/>
          <a:p>
            <a:pPr>
              <a:defRPr/>
            </a:pPr>
            <a:r>
              <a:rPr lang="en-US"/>
              <a:t>Copyright 2019, DiFrancesco Bateman, P.C.</a:t>
            </a:r>
          </a:p>
        </p:txBody>
      </p:sp>
      <p:sp>
        <p:nvSpPr>
          <p:cNvPr id="5" name="Slide Number Placeholder 4"/>
          <p:cNvSpPr>
            <a:spLocks noGrp="1"/>
          </p:cNvSpPr>
          <p:nvPr>
            <p:ph type="sldNum" sz="quarter" idx="12"/>
          </p:nvPr>
        </p:nvSpPr>
        <p:spPr/>
        <p:txBody>
          <a:bodyPr/>
          <a:lstStyle/>
          <a:p>
            <a:pPr>
              <a:defRPr/>
            </a:pPr>
            <a:fld id="{3C7935AD-8B2D-4647-A963-C15396EE86E9}" type="slidenum">
              <a:rPr lang="en-US" smtClean="0"/>
              <a:pPr>
                <a:defRPr/>
              </a:pPr>
              <a:t>13</a:t>
            </a:fld>
            <a:endParaRPr lang="en-US"/>
          </a:p>
        </p:txBody>
      </p:sp>
      <p:pic>
        <p:nvPicPr>
          <p:cNvPr id="11" name="Content Placeholder 10">
            <a:extLst>
              <a:ext uri="{FF2B5EF4-FFF2-40B4-BE49-F238E27FC236}">
                <a16:creationId xmlns:a16="http://schemas.microsoft.com/office/drawing/2014/main" id="{4C992EBD-09A3-42E2-B0A3-15BE712AAB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2800" y="2667000"/>
            <a:ext cx="2209800" cy="2667000"/>
          </a:xfrm>
        </p:spPr>
      </p:pic>
    </p:spTree>
    <p:extLst>
      <p:ext uri="{BB962C8B-B14F-4D97-AF65-F5344CB8AC3E}">
        <p14:creationId xmlns:p14="http://schemas.microsoft.com/office/powerpoint/2010/main" val="510532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875" y="338137"/>
            <a:ext cx="7543800" cy="1033463"/>
          </a:xfrm>
        </p:spPr>
        <p:txBody>
          <a:bodyPr>
            <a:normAutofit fontScale="90000"/>
          </a:bodyPr>
          <a:lstStyle/>
          <a:p>
            <a:r>
              <a:rPr lang="en-US" dirty="0"/>
              <a:t>Bargaining In the Era of Coronavirus……</a:t>
            </a:r>
          </a:p>
        </p:txBody>
      </p:sp>
      <p:sp>
        <p:nvSpPr>
          <p:cNvPr id="4" name="Footer Placeholder 3"/>
          <p:cNvSpPr>
            <a:spLocks noGrp="1"/>
          </p:cNvSpPr>
          <p:nvPr>
            <p:ph type="ftr" sz="quarter" idx="11"/>
          </p:nvPr>
        </p:nvSpPr>
        <p:spPr/>
        <p:txBody>
          <a:bodyPr/>
          <a:lstStyle/>
          <a:p>
            <a:pPr>
              <a:defRPr/>
            </a:pPr>
            <a:r>
              <a:rPr lang="en-US"/>
              <a:t>Copyright 2019, DiFrancesco Bateman, P.C.</a:t>
            </a:r>
          </a:p>
        </p:txBody>
      </p:sp>
      <p:sp>
        <p:nvSpPr>
          <p:cNvPr id="5" name="Slide Number Placeholder 4"/>
          <p:cNvSpPr>
            <a:spLocks noGrp="1"/>
          </p:cNvSpPr>
          <p:nvPr>
            <p:ph type="sldNum" sz="quarter" idx="12"/>
          </p:nvPr>
        </p:nvSpPr>
        <p:spPr/>
        <p:txBody>
          <a:bodyPr/>
          <a:lstStyle/>
          <a:p>
            <a:pPr>
              <a:defRPr/>
            </a:pPr>
            <a:fld id="{3C7935AD-8B2D-4647-A963-C15396EE86E9}" type="slidenum">
              <a:rPr lang="en-US" smtClean="0"/>
              <a:pPr>
                <a:defRPr/>
              </a:pPr>
              <a:t>14</a:t>
            </a:fld>
            <a:endParaRPr lang="en-US"/>
          </a:p>
        </p:txBody>
      </p:sp>
      <p:sp>
        <p:nvSpPr>
          <p:cNvPr id="6" name="Content Placeholder 5">
            <a:extLst>
              <a:ext uri="{FF2B5EF4-FFF2-40B4-BE49-F238E27FC236}">
                <a16:creationId xmlns:a16="http://schemas.microsoft.com/office/drawing/2014/main" id="{5347C71B-D49D-434A-88EE-E2DBE4FEAC42}"/>
              </a:ext>
            </a:extLst>
          </p:cNvPr>
          <p:cNvSpPr>
            <a:spLocks noGrp="1"/>
          </p:cNvSpPr>
          <p:nvPr>
            <p:ph idx="1"/>
          </p:nvPr>
        </p:nvSpPr>
        <p:spPr>
          <a:xfrm>
            <a:off x="152400" y="2286000"/>
            <a:ext cx="8763000" cy="3548062"/>
          </a:xfrm>
        </p:spPr>
        <p:txBody>
          <a:bodyPr>
            <a:normAutofit lnSpcReduction="10000"/>
          </a:bodyPr>
          <a:lstStyle/>
          <a:p>
            <a:pPr marL="17462" indent="0">
              <a:buNone/>
            </a:pPr>
            <a:r>
              <a:rPr lang="en-US" sz="3600" dirty="0"/>
              <a:t>Questions to Ask:</a:t>
            </a:r>
          </a:p>
          <a:p>
            <a:pPr marL="17462" indent="0">
              <a:buNone/>
            </a:pPr>
            <a:r>
              <a:rPr lang="en-US" sz="3600" dirty="0"/>
              <a:t>	1.	What has changed?</a:t>
            </a:r>
          </a:p>
          <a:p>
            <a:pPr marL="17462" indent="0">
              <a:buNone/>
            </a:pPr>
            <a:r>
              <a:rPr lang="en-US" sz="3600" dirty="0"/>
              <a:t>	2.	What should change?</a:t>
            </a:r>
          </a:p>
          <a:p>
            <a:pPr marL="17462" indent="0">
              <a:buNone/>
            </a:pPr>
            <a:r>
              <a:rPr lang="en-US" sz="3600" dirty="0"/>
              <a:t>	3.	How should the process work?</a:t>
            </a:r>
          </a:p>
          <a:p>
            <a:pPr marL="17462" indent="0">
              <a:buNone/>
            </a:pPr>
            <a:r>
              <a:rPr lang="en-US" sz="3600" dirty="0"/>
              <a:t>	4.	What are our objectives?</a:t>
            </a:r>
          </a:p>
          <a:p>
            <a:pPr marL="17462" indent="0">
              <a:buNone/>
            </a:pPr>
            <a:r>
              <a:rPr lang="en-US" dirty="0"/>
              <a:t>	</a:t>
            </a:r>
          </a:p>
        </p:txBody>
      </p:sp>
    </p:spTree>
    <p:extLst>
      <p:ext uri="{BB962C8B-B14F-4D97-AF65-F5344CB8AC3E}">
        <p14:creationId xmlns:p14="http://schemas.microsoft.com/office/powerpoint/2010/main" val="3425790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875" y="338137"/>
            <a:ext cx="7543800" cy="804863"/>
          </a:xfrm>
        </p:spPr>
        <p:txBody>
          <a:bodyPr>
            <a:normAutofit fontScale="90000"/>
          </a:bodyPr>
          <a:lstStyle/>
          <a:p>
            <a:r>
              <a:rPr lang="en-US" dirty="0"/>
              <a:t>Ideas to Ponder…..</a:t>
            </a:r>
          </a:p>
        </p:txBody>
      </p:sp>
      <p:sp>
        <p:nvSpPr>
          <p:cNvPr id="4" name="Footer Placeholder 3"/>
          <p:cNvSpPr>
            <a:spLocks noGrp="1"/>
          </p:cNvSpPr>
          <p:nvPr>
            <p:ph type="ftr" sz="quarter" idx="11"/>
          </p:nvPr>
        </p:nvSpPr>
        <p:spPr/>
        <p:txBody>
          <a:bodyPr/>
          <a:lstStyle/>
          <a:p>
            <a:pPr>
              <a:defRPr/>
            </a:pPr>
            <a:r>
              <a:rPr lang="en-US"/>
              <a:t>Copyright 2019, DiFrancesco Bateman, P.C.</a:t>
            </a:r>
          </a:p>
        </p:txBody>
      </p:sp>
      <p:sp>
        <p:nvSpPr>
          <p:cNvPr id="5" name="Slide Number Placeholder 4"/>
          <p:cNvSpPr>
            <a:spLocks noGrp="1"/>
          </p:cNvSpPr>
          <p:nvPr>
            <p:ph type="sldNum" sz="quarter" idx="12"/>
          </p:nvPr>
        </p:nvSpPr>
        <p:spPr/>
        <p:txBody>
          <a:bodyPr/>
          <a:lstStyle/>
          <a:p>
            <a:pPr>
              <a:defRPr/>
            </a:pPr>
            <a:fld id="{3C7935AD-8B2D-4647-A963-C15396EE86E9}" type="slidenum">
              <a:rPr lang="en-US" smtClean="0"/>
              <a:pPr>
                <a:defRPr/>
              </a:pPr>
              <a:t>15</a:t>
            </a:fld>
            <a:endParaRPr lang="en-US"/>
          </a:p>
        </p:txBody>
      </p:sp>
      <p:sp>
        <p:nvSpPr>
          <p:cNvPr id="6" name="Content Placeholder 5">
            <a:extLst>
              <a:ext uri="{FF2B5EF4-FFF2-40B4-BE49-F238E27FC236}">
                <a16:creationId xmlns:a16="http://schemas.microsoft.com/office/drawing/2014/main" id="{5347C71B-D49D-434A-88EE-E2DBE4FEAC42}"/>
              </a:ext>
            </a:extLst>
          </p:cNvPr>
          <p:cNvSpPr>
            <a:spLocks noGrp="1"/>
          </p:cNvSpPr>
          <p:nvPr>
            <p:ph idx="1"/>
          </p:nvPr>
        </p:nvSpPr>
        <p:spPr>
          <a:xfrm>
            <a:off x="152400" y="1828800"/>
            <a:ext cx="8763000" cy="4041648"/>
          </a:xfrm>
        </p:spPr>
        <p:txBody>
          <a:bodyPr>
            <a:normAutofit fontScale="92500" lnSpcReduction="20000"/>
          </a:bodyPr>
          <a:lstStyle/>
          <a:p>
            <a:pPr marL="17462" indent="0">
              <a:buNone/>
            </a:pPr>
            <a:r>
              <a:rPr lang="en-US" sz="2400" dirty="0">
                <a:effectLst/>
              </a:rPr>
              <a:t>Stagger start-times or school days by grade level to reduce overall school density. </a:t>
            </a:r>
          </a:p>
          <a:p>
            <a:pPr marL="17462" indent="0">
              <a:buNone/>
            </a:pPr>
            <a:r>
              <a:rPr lang="en-US" sz="2400" dirty="0">
                <a:effectLst/>
              </a:rPr>
              <a:t>Reduce class size to reduce classroom density. </a:t>
            </a:r>
          </a:p>
          <a:p>
            <a:pPr marL="17462" indent="0">
              <a:buNone/>
            </a:pPr>
            <a:r>
              <a:rPr lang="en-US" sz="2400" dirty="0">
                <a:effectLst/>
              </a:rPr>
              <a:t>Move all high school classes to online only. Use the now vacant schools to house elementary or middle school classes. </a:t>
            </a:r>
          </a:p>
          <a:p>
            <a:pPr marL="17462" indent="0">
              <a:buNone/>
            </a:pPr>
            <a:r>
              <a:rPr lang="en-US" sz="2400" dirty="0">
                <a:effectLst/>
              </a:rPr>
              <a:t>Livestream performances, athletic competitions, and awards ceremonies.</a:t>
            </a:r>
          </a:p>
          <a:p>
            <a:pPr marL="17462" indent="0">
              <a:buNone/>
            </a:pPr>
            <a:r>
              <a:rPr lang="en-US" sz="2400" dirty="0">
                <a:effectLst/>
              </a:rPr>
              <a:t>Allow for outside picnic areas at lunch </a:t>
            </a:r>
          </a:p>
          <a:p>
            <a:pPr marL="17462" indent="0">
              <a:buNone/>
            </a:pPr>
            <a:r>
              <a:rPr lang="en-US" sz="2400" dirty="0">
                <a:effectLst/>
              </a:rPr>
              <a:t>Offer online classes as an option for motivated students and teachers. Give priority for teaching online courses to teachers who are defined as “high risk” (over 60 and/or with underlying health issues.)</a:t>
            </a:r>
          </a:p>
          <a:p>
            <a:pPr marL="17462" indent="0">
              <a:buNone/>
            </a:pPr>
            <a:r>
              <a:rPr lang="en-US" dirty="0"/>
              <a:t>	</a:t>
            </a:r>
          </a:p>
        </p:txBody>
      </p:sp>
    </p:spTree>
    <p:extLst>
      <p:ext uri="{BB962C8B-B14F-4D97-AF65-F5344CB8AC3E}">
        <p14:creationId xmlns:p14="http://schemas.microsoft.com/office/powerpoint/2010/main" val="2618511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057400"/>
            <a:ext cx="8610600" cy="3505200"/>
          </a:xfrm>
        </p:spPr>
        <p:txBody>
          <a:bodyPr>
            <a:normAutofit lnSpcReduction="10000"/>
          </a:bodyPr>
          <a:lstStyle/>
          <a:p>
            <a:pPr marL="17462" indent="0">
              <a:buNone/>
            </a:pPr>
            <a:endParaRPr lang="en-US" sz="1800" dirty="0"/>
          </a:p>
          <a:p>
            <a:pPr marL="17462" indent="0">
              <a:buNone/>
            </a:pPr>
            <a:r>
              <a:rPr lang="en-US" sz="1800" dirty="0"/>
              <a:t>Bowling and Hoffman, </a:t>
            </a:r>
            <a:r>
              <a:rPr lang="en-US" sz="1800" b="1" i="1" u="sng" dirty="0"/>
              <a:t>Bringing Peace into the Room</a:t>
            </a:r>
            <a:r>
              <a:rPr lang="en-US" sz="1800" dirty="0"/>
              <a:t>, John Wiley and Sons, 2003</a:t>
            </a:r>
          </a:p>
          <a:p>
            <a:pPr marL="17462" indent="0">
              <a:buNone/>
            </a:pPr>
            <a:r>
              <a:rPr lang="en-US" sz="1800" dirty="0"/>
              <a:t>Fisher and </a:t>
            </a:r>
            <a:r>
              <a:rPr lang="en-US" sz="1800" dirty="0" err="1"/>
              <a:t>Ury</a:t>
            </a:r>
            <a:r>
              <a:rPr lang="en-US" sz="1800" dirty="0"/>
              <a:t>, </a:t>
            </a:r>
            <a:r>
              <a:rPr lang="en-US" sz="1800" b="1" i="1" u="sng" dirty="0"/>
              <a:t>Getting to Yes</a:t>
            </a:r>
            <a:r>
              <a:rPr lang="en-US" sz="1800" dirty="0"/>
              <a:t>, Penguin Books, 2011</a:t>
            </a:r>
          </a:p>
          <a:p>
            <a:pPr marL="17462" indent="0">
              <a:buNone/>
            </a:pPr>
            <a:r>
              <a:rPr lang="en-US" sz="1800" dirty="0" err="1"/>
              <a:t>Hannaway</a:t>
            </a:r>
            <a:r>
              <a:rPr lang="en-US" sz="1800" dirty="0"/>
              <a:t> and </a:t>
            </a:r>
            <a:r>
              <a:rPr lang="en-US" sz="1800" dirty="0" err="1"/>
              <a:t>Rotherham</a:t>
            </a:r>
            <a:r>
              <a:rPr lang="en-US" sz="1800" dirty="0"/>
              <a:t>, </a:t>
            </a:r>
            <a:r>
              <a:rPr lang="en-US" sz="1800" b="1" i="1" u="sng" dirty="0"/>
              <a:t>Collective Bargaining in Education:  Negotiating Change in Today’s Schools, </a:t>
            </a:r>
            <a:r>
              <a:rPr lang="en-US" sz="1800" dirty="0"/>
              <a:t>Harvard Education Press, 2010</a:t>
            </a:r>
          </a:p>
          <a:p>
            <a:pPr marL="17462" indent="0">
              <a:buNone/>
            </a:pPr>
            <a:r>
              <a:rPr lang="en-US" sz="1800" dirty="0" err="1"/>
              <a:t>Kaboolian</a:t>
            </a:r>
            <a:r>
              <a:rPr lang="en-US" sz="1800" dirty="0"/>
              <a:t> and Sutherland, </a:t>
            </a:r>
            <a:r>
              <a:rPr lang="en-US" sz="1800" b="1" i="1" u="sng" dirty="0"/>
              <a:t>Win-Win Labor-Management Collaboration in Education</a:t>
            </a:r>
            <a:r>
              <a:rPr lang="en-US" sz="1800" dirty="0"/>
              <a:t>, Education Week Press, 2008</a:t>
            </a:r>
          </a:p>
          <a:p>
            <a:pPr marL="17462" indent="0">
              <a:buNone/>
            </a:pPr>
            <a:r>
              <a:rPr lang="en-US" sz="1800" dirty="0" err="1"/>
              <a:t>Odden</a:t>
            </a:r>
            <a:r>
              <a:rPr lang="en-US" sz="1800" dirty="0"/>
              <a:t> and Kelley, </a:t>
            </a:r>
            <a:r>
              <a:rPr lang="en-US" sz="1800" b="1" i="1" u="sng" dirty="0"/>
              <a:t>Paying Teachers for What They Know and Do:  New and Smarter Compensation Strategies to Improve Schools</a:t>
            </a:r>
            <a:r>
              <a:rPr lang="en-US" sz="1800" dirty="0"/>
              <a:t>, Corwin Press, Inc., 1997</a:t>
            </a:r>
          </a:p>
          <a:p>
            <a:pPr marL="17462" indent="0">
              <a:buNone/>
            </a:pPr>
            <a:r>
              <a:rPr lang="en-US" sz="1800" dirty="0"/>
              <a:t> </a:t>
            </a:r>
            <a:r>
              <a:rPr lang="en-US" sz="1800" b="1" i="1" u="sng" dirty="0"/>
              <a:t>Janus v. AFSCME </a:t>
            </a:r>
            <a:r>
              <a:rPr lang="en-US" sz="1800" b="1" i="1" dirty="0"/>
              <a:t>, </a:t>
            </a:r>
            <a:r>
              <a:rPr lang="en-US" sz="1800" dirty="0"/>
              <a:t>CERTIORARI TO THE UNITED STATES COURT OF APPEALS FOR THE SEVENTH CIRCUIT No. 16–1466. Argued February 26, 2018—Decided June 27, 2018</a:t>
            </a:r>
          </a:p>
          <a:p>
            <a:endParaRPr lang="en-US" dirty="0"/>
          </a:p>
          <a:p>
            <a:endParaRPr lang="en-US" dirty="0"/>
          </a:p>
        </p:txBody>
      </p:sp>
      <p:sp>
        <p:nvSpPr>
          <p:cNvPr id="3" name="Title 2"/>
          <p:cNvSpPr>
            <a:spLocks noGrp="1"/>
          </p:cNvSpPr>
          <p:nvPr>
            <p:ph type="title"/>
          </p:nvPr>
        </p:nvSpPr>
        <p:spPr>
          <a:xfrm>
            <a:off x="777875" y="609600"/>
            <a:ext cx="7543800" cy="990600"/>
          </a:xfrm>
        </p:spPr>
        <p:txBody>
          <a:bodyPr/>
          <a:lstStyle/>
          <a:p>
            <a:r>
              <a:rPr lang="en-US" dirty="0"/>
              <a:t>Selected Bibliography	</a:t>
            </a:r>
          </a:p>
        </p:txBody>
      </p:sp>
      <p:sp>
        <p:nvSpPr>
          <p:cNvPr id="4" name="Footer Placeholder 3"/>
          <p:cNvSpPr>
            <a:spLocks noGrp="1"/>
          </p:cNvSpPr>
          <p:nvPr>
            <p:ph type="ftr" sz="quarter" idx="11"/>
          </p:nvPr>
        </p:nvSpPr>
        <p:spPr/>
        <p:txBody>
          <a:bodyPr/>
          <a:lstStyle/>
          <a:p>
            <a:pPr>
              <a:defRPr/>
            </a:pPr>
            <a:r>
              <a:rPr lang="en-US" dirty="0"/>
              <a:t>DiFrancesco Bateman Copyright 2020</a:t>
            </a:r>
          </a:p>
        </p:txBody>
      </p:sp>
      <p:sp>
        <p:nvSpPr>
          <p:cNvPr id="5" name="Slide Number Placeholder 4"/>
          <p:cNvSpPr>
            <a:spLocks noGrp="1"/>
          </p:cNvSpPr>
          <p:nvPr>
            <p:ph type="sldNum" sz="quarter" idx="12"/>
          </p:nvPr>
        </p:nvSpPr>
        <p:spPr/>
        <p:txBody>
          <a:bodyPr/>
          <a:lstStyle/>
          <a:p>
            <a:pPr>
              <a:defRPr/>
            </a:pPr>
            <a:fld id="{3C7935AD-8B2D-4647-A963-C15396EE86E9}" type="slidenum">
              <a:rPr lang="en-US" smtClean="0"/>
              <a:pPr>
                <a:defRPr/>
              </a:pPr>
              <a:t>16</a:t>
            </a:fld>
            <a:endParaRPr lang="en-US"/>
          </a:p>
        </p:txBody>
      </p:sp>
    </p:spTree>
    <p:extLst>
      <p:ext uri="{BB962C8B-B14F-4D97-AF65-F5344CB8AC3E}">
        <p14:creationId xmlns:p14="http://schemas.microsoft.com/office/powerpoint/2010/main" val="2294471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a:xfrm>
            <a:off x="-15875" y="6545262"/>
            <a:ext cx="473075" cy="312738"/>
          </a:xfrm>
        </p:spPr>
        <p:txBody>
          <a:bodyPr/>
          <a:lstStyle/>
          <a:p>
            <a:pPr>
              <a:defRPr/>
            </a:pPr>
            <a:fld id="{D6AD5671-E12C-427E-94C0-D72E6128A772}" type="slidenum">
              <a:rPr lang="en-US" smtClean="0">
                <a:latin typeface="Segoe Script" pitchFamily="34" charset="0"/>
              </a:rPr>
              <a:pPr>
                <a:defRPr/>
              </a:pPr>
              <a:t>2</a:t>
            </a:fld>
            <a:endParaRPr lang="en-US" dirty="0">
              <a:latin typeface="Segoe Script" pitchFamily="34" charset="0"/>
            </a:endParaRPr>
          </a:p>
        </p:txBody>
      </p:sp>
      <p:sp>
        <p:nvSpPr>
          <p:cNvPr id="2" name="Title 1"/>
          <p:cNvSpPr>
            <a:spLocks noGrp="1"/>
          </p:cNvSpPr>
          <p:nvPr>
            <p:ph type="title"/>
          </p:nvPr>
        </p:nvSpPr>
        <p:spPr>
          <a:xfrm>
            <a:off x="457200" y="228600"/>
            <a:ext cx="8229600" cy="1143000"/>
          </a:xfrm>
        </p:spPr>
        <p:txBody>
          <a:bodyPr>
            <a:normAutofit/>
          </a:bodyPr>
          <a:lstStyle/>
          <a:p>
            <a:pPr algn="ctr" eaLnBrk="1" fontAlgn="auto" hangingPunct="1">
              <a:spcAft>
                <a:spcPts val="0"/>
              </a:spcAft>
              <a:defRPr/>
            </a:pPr>
            <a:r>
              <a:rPr lang="en-US" sz="1800" b="1" dirty="0">
                <a:effectLst>
                  <a:outerShdw blurRad="38100" dist="38100" dir="2700000" algn="tl">
                    <a:srgbClr val="000000">
                      <a:alpha val="43137"/>
                    </a:srgbClr>
                  </a:outerShdw>
                </a:effectLst>
                <a:latin typeface="Segoe Script" pitchFamily="34" charset="0"/>
              </a:rPr>
              <a:t/>
            </a:r>
            <a:br>
              <a:rPr lang="en-US" sz="1800" b="1" dirty="0">
                <a:effectLst>
                  <a:outerShdw blurRad="38100" dist="38100" dir="2700000" algn="tl">
                    <a:srgbClr val="000000">
                      <a:alpha val="43137"/>
                    </a:srgbClr>
                  </a:outerShdw>
                </a:effectLst>
                <a:latin typeface="Segoe Script" pitchFamily="34" charset="0"/>
              </a:rPr>
            </a:br>
            <a:endParaRPr sz="1800" b="1" cap="small"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6146" name="Content Placeholder 2"/>
          <p:cNvSpPr>
            <a:spLocks noGrp="1"/>
          </p:cNvSpPr>
          <p:nvPr>
            <p:ph sz="quarter" idx="13"/>
          </p:nvPr>
        </p:nvSpPr>
        <p:spPr>
          <a:xfrm>
            <a:off x="-423081" y="1407994"/>
            <a:ext cx="9144000" cy="3886200"/>
          </a:xfrm>
        </p:spPr>
        <p:txBody>
          <a:bodyPr>
            <a:normAutofit fontScale="62500" lnSpcReduction="20000"/>
          </a:bodyPr>
          <a:lstStyle/>
          <a:p>
            <a:pPr eaLnBrk="1" hangingPunct="1">
              <a:buFont typeface="Wingdings 2" pitchFamily="18" charset="2"/>
              <a:buNone/>
            </a:pPr>
            <a:r>
              <a:rPr lang="en-US" dirty="0">
                <a:effectLst/>
              </a:rPr>
              <a:t>						</a:t>
            </a:r>
          </a:p>
          <a:p>
            <a:pPr eaLnBrk="1" hangingPunct="1">
              <a:buFont typeface="Wingdings 2" pitchFamily="18" charset="2"/>
              <a:buNone/>
            </a:pPr>
            <a:r>
              <a:rPr lang="en-US" dirty="0">
                <a:effectLst/>
              </a:rPr>
              <a:t>						</a:t>
            </a:r>
          </a:p>
          <a:p>
            <a:pPr eaLnBrk="1" hangingPunct="1">
              <a:buFont typeface="Wingdings 2" pitchFamily="18" charset="2"/>
              <a:buNone/>
            </a:pPr>
            <a:endParaRPr lang="en-US" dirty="0">
              <a:effectLst/>
            </a:endParaRPr>
          </a:p>
          <a:p>
            <a:pPr eaLnBrk="1" hangingPunct="1">
              <a:buFont typeface="Wingdings 2" pitchFamily="18" charset="2"/>
              <a:buNone/>
            </a:pPr>
            <a:r>
              <a:rPr lang="en-US" dirty="0">
                <a:effectLst/>
              </a:rPr>
              <a:t>						</a:t>
            </a:r>
          </a:p>
          <a:p>
            <a:pPr eaLnBrk="1" hangingPunct="1">
              <a:buFont typeface="Wingdings 2" pitchFamily="18" charset="2"/>
              <a:buNone/>
            </a:pPr>
            <a:r>
              <a:rPr lang="en-US" sz="2000" dirty="0">
                <a:effectLst/>
              </a:rPr>
              <a:t>						</a:t>
            </a:r>
          </a:p>
          <a:p>
            <a:pPr eaLnBrk="1" hangingPunct="1">
              <a:buFont typeface="Wingdings 2" pitchFamily="18" charset="2"/>
              <a:buNone/>
            </a:pPr>
            <a:r>
              <a:rPr lang="en-US" sz="2300" dirty="0">
                <a:effectLst/>
              </a:rPr>
              <a:t>						</a:t>
            </a:r>
            <a:r>
              <a:rPr lang="en-US" sz="3300" cap="small" dirty="0">
                <a:effectLst/>
                <a:latin typeface="Verdana" panose="020B0604030504040204" pitchFamily="34" charset="0"/>
                <a:ea typeface="Verdana" panose="020B0604030504040204" pitchFamily="34" charset="0"/>
                <a:cs typeface="Verdana" panose="020B0604030504040204" pitchFamily="34" charset="0"/>
              </a:rPr>
              <a:t>Philip E. Stern</a:t>
            </a:r>
          </a:p>
          <a:p>
            <a:pPr eaLnBrk="1" hangingPunct="1">
              <a:buFont typeface="Wingdings 2" pitchFamily="18" charset="2"/>
              <a:buNone/>
            </a:pPr>
            <a:r>
              <a:rPr lang="en-US" sz="3300" cap="small" dirty="0">
                <a:effectLst/>
                <a:latin typeface="Verdana" panose="020B0604030504040204" pitchFamily="34" charset="0"/>
                <a:ea typeface="Verdana" panose="020B0604030504040204" pitchFamily="34" charset="0"/>
                <a:cs typeface="Verdana" panose="020B0604030504040204" pitchFamily="34" charset="0"/>
              </a:rPr>
              <a:t>						15 Mountain Boulevard</a:t>
            </a:r>
          </a:p>
          <a:p>
            <a:pPr eaLnBrk="1" hangingPunct="1">
              <a:buFont typeface="Wingdings 2" pitchFamily="18" charset="2"/>
              <a:buNone/>
            </a:pPr>
            <a:r>
              <a:rPr lang="en-US" sz="3300" cap="small" dirty="0">
                <a:effectLst/>
                <a:latin typeface="Verdana" panose="020B0604030504040204" pitchFamily="34" charset="0"/>
                <a:ea typeface="Verdana" panose="020B0604030504040204" pitchFamily="34" charset="0"/>
                <a:cs typeface="Verdana" panose="020B0604030504040204" pitchFamily="34" charset="0"/>
              </a:rPr>
              <a:t>						Warren, New Jersey 07059</a:t>
            </a:r>
          </a:p>
          <a:p>
            <a:pPr lvl="8">
              <a:buNone/>
            </a:pPr>
            <a:r>
              <a:rPr lang="en-US" sz="3300" b="1" cap="small" dirty="0">
                <a:effectLst/>
                <a:latin typeface="Verdana" panose="020B0604030504040204" pitchFamily="34" charset="0"/>
                <a:ea typeface="Verdana" panose="020B0604030504040204" pitchFamily="34" charset="0"/>
                <a:cs typeface="Verdana" panose="020B0604030504040204" pitchFamily="34" charset="0"/>
              </a:rPr>
              <a:t>			</a:t>
            </a:r>
            <a:r>
              <a:rPr lang="en-US" sz="3300" cap="small" dirty="0">
                <a:effectLst/>
                <a:latin typeface="Verdana" panose="020B0604030504040204" pitchFamily="34" charset="0"/>
                <a:ea typeface="Verdana" panose="020B0604030504040204" pitchFamily="34" charset="0"/>
                <a:cs typeface="Verdana" panose="020B0604030504040204" pitchFamily="34" charset="0"/>
              </a:rPr>
              <a:t>Phone: 908-757-7800, ext. 141</a:t>
            </a:r>
          </a:p>
          <a:p>
            <a:pPr lvl="8">
              <a:buNone/>
            </a:pPr>
            <a:r>
              <a:rPr lang="en-US" sz="3300" cap="small"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Fax:  908-757-8039  			pstern@newjerseylaw.net</a:t>
            </a:r>
          </a:p>
          <a:p>
            <a:pPr lvl="8">
              <a:buNone/>
            </a:pPr>
            <a:r>
              <a:rPr lang="en-US" sz="3300" cap="small"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p>
          <a:p>
            <a:pPr algn="ctr" eaLnBrk="1" hangingPunct="1">
              <a:buFont typeface="Wingdings 2" pitchFamily="18" charset="2"/>
              <a:buNone/>
            </a:pPr>
            <a:endParaRPr lang="en-US" sz="1400" b="1" dirty="0">
              <a:solidFill>
                <a:srgbClr val="FFC000"/>
              </a:solidFill>
              <a:effectLst>
                <a:outerShdw blurRad="38100" dist="38100" dir="2700000" algn="tl">
                  <a:srgbClr val="000000">
                    <a:alpha val="43137"/>
                  </a:srgbClr>
                </a:outerShdw>
              </a:effectLst>
              <a:latin typeface="Segoe Script" pitchFamily="34" charset="0"/>
            </a:endParaRPr>
          </a:p>
          <a:p>
            <a:pPr algn="ctr" eaLnBrk="1" hangingPunct="1">
              <a:buFont typeface="Wingdings 2" pitchFamily="18" charset="2"/>
              <a:buNone/>
            </a:pPr>
            <a:r>
              <a:rPr lang="en-US" sz="2000" b="1"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17462" indent="0">
              <a:spcBef>
                <a:spcPts val="0"/>
              </a:spcBef>
              <a:buNone/>
            </a:pPr>
            <a:endParaRPr lang="en-US" sz="2000" b="1"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hangingPunct="1">
              <a:spcBef>
                <a:spcPts val="0"/>
              </a:spcBef>
              <a:buFont typeface="Wingdings 2" pitchFamily="18" charset="2"/>
              <a:buNone/>
            </a:pP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pic>
        <p:nvPicPr>
          <p:cNvPr id="6" name="Picture 5" descr="The DiFrancesco Bateman logo lists the names DiFrancesco, Bateman, Kunzman, Davis, Leher and Flaum. ">
            <a:extLst>
              <a:ext uri="{FF2B5EF4-FFF2-40B4-BE49-F238E27FC236}">
                <a16:creationId xmlns:a16="http://schemas.microsoft.com/office/drawing/2014/main" id="{57D26A0D-6349-DC43-B90A-735EF8D63310}"/>
              </a:ext>
            </a:extLst>
          </p:cNvPr>
          <p:cNvPicPr>
            <a:picLocks noChangeAspect="1"/>
          </p:cNvPicPr>
          <p:nvPr/>
        </p:nvPicPr>
        <p:blipFill>
          <a:blip r:embed="rId3" cstate="print"/>
          <a:stretch>
            <a:fillRect/>
          </a:stretch>
        </p:blipFill>
        <p:spPr>
          <a:xfrm>
            <a:off x="609600" y="2209800"/>
            <a:ext cx="3225800" cy="2419350"/>
          </a:xfrm>
          <a:prstGeom prst="rect">
            <a:avLst/>
          </a:prstGeom>
        </p:spPr>
      </p:pic>
      <p:sp>
        <p:nvSpPr>
          <p:cNvPr id="3" name="Footer Placeholder 2">
            <a:extLst>
              <a:ext uri="{FF2B5EF4-FFF2-40B4-BE49-F238E27FC236}">
                <a16:creationId xmlns:a16="http://schemas.microsoft.com/office/drawing/2014/main" id="{D35A352D-13F8-4406-8076-A89E642F18B3}"/>
              </a:ext>
            </a:extLst>
          </p:cNvPr>
          <p:cNvSpPr>
            <a:spLocks noGrp="1"/>
          </p:cNvSpPr>
          <p:nvPr>
            <p:ph type="ftr" sz="quarter" idx="16"/>
          </p:nvPr>
        </p:nvSpPr>
        <p:spPr/>
        <p:txBody>
          <a:bodyPr/>
          <a:lstStyle/>
          <a:p>
            <a:pPr>
              <a:defRPr/>
            </a:pPr>
            <a:r>
              <a:rPr lang="en-US"/>
              <a:t>DiFrancesco Bateman Copyright 2020</a:t>
            </a:r>
          </a:p>
        </p:txBody>
      </p:sp>
    </p:spTree>
    <p:custDataLst>
      <p:tags r:id="rId1"/>
    </p:custDataLst>
    <p:extLst>
      <p:ext uri="{BB962C8B-B14F-4D97-AF65-F5344CB8AC3E}">
        <p14:creationId xmlns:p14="http://schemas.microsoft.com/office/powerpoint/2010/main" val="2429865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04920" y="2156841"/>
            <a:ext cx="8181880" cy="3986593"/>
          </a:xfrm>
        </p:spPr>
        <p:txBody>
          <a:bodyPr>
            <a:normAutofit/>
          </a:bodyPr>
          <a:lstStyle/>
          <a:p>
            <a:pPr marL="17462" indent="0">
              <a:buNone/>
            </a:pPr>
            <a:r>
              <a:rPr lang="en-US" sz="3200" dirty="0">
                <a:latin typeface="Verdana" panose="020B0604030504040204" pitchFamily="34" charset="0"/>
                <a:ea typeface="Verdana" panose="020B0604030504040204" pitchFamily="34" charset="0"/>
                <a:cs typeface="Verdana" panose="020B0604030504040204" pitchFamily="34" charset="0"/>
              </a:rPr>
              <a:t>Section 508 was made part of the Rehabilitation Act of 1973 in 1998. </a:t>
            </a:r>
          </a:p>
          <a:p>
            <a:endParaRPr lang="en-US" sz="3200" dirty="0">
              <a:latin typeface="Verdana" panose="020B0604030504040204" pitchFamily="34" charset="0"/>
              <a:ea typeface="Verdana" panose="020B0604030504040204" pitchFamily="34" charset="0"/>
              <a:cs typeface="Verdana" panose="020B0604030504040204" pitchFamily="34" charset="0"/>
            </a:endParaRPr>
          </a:p>
          <a:p>
            <a:pPr marL="17462" indent="0">
              <a:buNone/>
            </a:pPr>
            <a:r>
              <a:rPr lang="en-US" sz="3200" dirty="0">
                <a:latin typeface="Verdana" panose="020B0604030504040204" pitchFamily="34" charset="0"/>
                <a:ea typeface="Verdana" panose="020B0604030504040204" pitchFamily="34" charset="0"/>
                <a:cs typeface="Verdana" panose="020B0604030504040204" pitchFamily="34" charset="0"/>
              </a:rPr>
              <a:t>Its purpose is to “…require Federal agencies to make their electronic and information technology (EIT) accessible to people with disabilities.”</a:t>
            </a:r>
          </a:p>
          <a:p>
            <a:pPr marL="0" indent="0">
              <a:lnSpc>
                <a:spcPct val="120000"/>
              </a:lnSpc>
              <a:spcBef>
                <a:spcPts val="0"/>
              </a:spcBef>
              <a:buFont typeface="Wingdings" pitchFamily="2" charset="2"/>
              <a:buChar char="Ø"/>
            </a:pPr>
            <a:endParaRPr lang="en-US" sz="3200" cap="small"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15"/>
          </p:nvPr>
        </p:nvSpPr>
        <p:spPr>
          <a:xfrm>
            <a:off x="31845" y="6519863"/>
            <a:ext cx="473075" cy="312738"/>
          </a:xfrm>
        </p:spPr>
        <p:txBody>
          <a:bodyPr/>
          <a:lstStyle/>
          <a:p>
            <a:pPr>
              <a:defRPr/>
            </a:pPr>
            <a:fld id="{3C7935AD-8B2D-4647-A963-C15396EE86E9}" type="slidenum">
              <a:rPr lang="en-US" smtClean="0">
                <a:latin typeface="Segoe Script" panose="020B0804020000000003" pitchFamily="34" charset="0"/>
              </a:rPr>
              <a:pPr>
                <a:defRPr/>
              </a:pPr>
              <a:t>3</a:t>
            </a:fld>
            <a:endParaRPr lang="en-US" dirty="0">
              <a:latin typeface="Segoe Script" panose="020B0804020000000003" pitchFamily="34" charset="0"/>
            </a:endParaRPr>
          </a:p>
        </p:txBody>
      </p:sp>
      <p:sp>
        <p:nvSpPr>
          <p:cNvPr id="3" name="Title 2"/>
          <p:cNvSpPr>
            <a:spLocks noGrp="1"/>
          </p:cNvSpPr>
          <p:nvPr>
            <p:ph type="title"/>
          </p:nvPr>
        </p:nvSpPr>
        <p:spPr>
          <a:xfrm>
            <a:off x="381000" y="304800"/>
            <a:ext cx="8305800" cy="1475613"/>
          </a:xfrm>
        </p:spPr>
        <p:txBody>
          <a:bodyPr>
            <a:normAutofit fontScale="90000"/>
          </a:bodyPr>
          <a:lstStyle/>
          <a:p>
            <a:pPr algn="ctr"/>
            <a:r>
              <a:rPr lang="en-US" sz="5400" cap="small" dirty="0">
                <a:latin typeface="Verdana" panose="020B0604030504040204" pitchFamily="34" charset="0"/>
                <a:ea typeface="Verdana" panose="020B0604030504040204" pitchFamily="34" charset="0"/>
                <a:cs typeface="Verdana" panose="020B0604030504040204" pitchFamily="34" charset="0"/>
              </a:rPr>
              <a:t>Section 508 of the </a:t>
            </a:r>
            <a:br>
              <a:rPr lang="en-US" sz="5400" cap="small" dirty="0">
                <a:latin typeface="Verdana" panose="020B0604030504040204" pitchFamily="34" charset="0"/>
                <a:ea typeface="Verdana" panose="020B0604030504040204" pitchFamily="34" charset="0"/>
                <a:cs typeface="Verdana" panose="020B0604030504040204" pitchFamily="34" charset="0"/>
              </a:rPr>
            </a:br>
            <a:r>
              <a:rPr lang="en-US" sz="5400" cap="small" dirty="0">
                <a:latin typeface="Verdana" panose="020B0604030504040204" pitchFamily="34" charset="0"/>
                <a:ea typeface="Verdana" panose="020B0604030504040204" pitchFamily="34" charset="0"/>
                <a:cs typeface="Verdana" panose="020B0604030504040204" pitchFamily="34" charset="0"/>
              </a:rPr>
              <a:t>Rehabilitation Act</a:t>
            </a:r>
            <a:endParaRPr lang="en-US" cap="small"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a:extLst>
              <a:ext uri="{FF2B5EF4-FFF2-40B4-BE49-F238E27FC236}">
                <a16:creationId xmlns:a16="http://schemas.microsoft.com/office/drawing/2014/main" id="{65C9416D-E84F-4EDD-922C-E1298608F164}"/>
              </a:ext>
            </a:extLst>
          </p:cNvPr>
          <p:cNvSpPr>
            <a:spLocks noGrp="1"/>
          </p:cNvSpPr>
          <p:nvPr>
            <p:ph type="ftr" sz="quarter" idx="16"/>
          </p:nvPr>
        </p:nvSpPr>
        <p:spPr/>
        <p:txBody>
          <a:bodyPr/>
          <a:lstStyle/>
          <a:p>
            <a:pPr>
              <a:defRPr/>
            </a:pPr>
            <a:r>
              <a:rPr lang="en-US"/>
              <a:t>DiFrancesco Bateman Copyright 2020</a:t>
            </a:r>
          </a:p>
        </p:txBody>
      </p:sp>
    </p:spTree>
    <p:custDataLst>
      <p:tags r:id="rId1"/>
    </p:custDataLst>
    <p:extLst>
      <p:ext uri="{BB962C8B-B14F-4D97-AF65-F5344CB8AC3E}">
        <p14:creationId xmlns:p14="http://schemas.microsoft.com/office/powerpoint/2010/main" val="1002726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421006" y="1521159"/>
            <a:ext cx="8265794" cy="4724400"/>
          </a:xfrm>
        </p:spPr>
        <p:txBody>
          <a:bodyPr>
            <a:normAutofit fontScale="92500" lnSpcReduction="10000"/>
          </a:bodyPr>
          <a:lstStyle/>
          <a:p>
            <a:endParaRPr lang="en-US" dirty="0"/>
          </a:p>
          <a:p>
            <a:pPr marL="17462" indent="0">
              <a:buNone/>
            </a:pPr>
            <a:endParaRPr lang="en-US" sz="3200" dirty="0"/>
          </a:p>
          <a:p>
            <a:pPr marL="17462" indent="0">
              <a:buNone/>
            </a:pPr>
            <a:r>
              <a:rPr lang="en-US" sz="4400" b="1" cap="small" dirty="0">
                <a:latin typeface="Verdana" panose="020B0604030504040204" pitchFamily="34" charset="0"/>
                <a:ea typeface="Verdana" panose="020B0604030504040204" pitchFamily="34" charset="0"/>
                <a:cs typeface="Verdana" panose="020B0604030504040204" pitchFamily="34" charset="0"/>
              </a:rPr>
              <a:t>Negotiations =</a:t>
            </a:r>
            <a:r>
              <a:rPr lang="en-US" sz="3200" b="1" cap="small" dirty="0">
                <a:latin typeface="Verdana" panose="020B0604030504040204" pitchFamily="34" charset="0"/>
                <a:ea typeface="Verdana" panose="020B0604030504040204" pitchFamily="34" charset="0"/>
                <a:cs typeface="Verdana" panose="020B0604030504040204" pitchFamily="34" charset="0"/>
              </a:rPr>
              <a:t> </a:t>
            </a:r>
            <a:endParaRPr lang="en-US" sz="5400" b="1" cap="small"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marL="17462" indent="0">
              <a:buNone/>
            </a:pPr>
            <a:r>
              <a:rPr lang="en-US" sz="8000" b="1" cap="small"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FOUNDATION</a:t>
            </a:r>
            <a:r>
              <a:rPr lang="en-US" sz="8000" b="1" cap="small" dirty="0">
                <a:latin typeface="Verdana" panose="020B0604030504040204" pitchFamily="34" charset="0"/>
                <a:ea typeface="Verdana" panose="020B0604030504040204" pitchFamily="34" charset="0"/>
                <a:cs typeface="Verdana" panose="020B0604030504040204" pitchFamily="34" charset="0"/>
              </a:rPr>
              <a:t>,</a:t>
            </a:r>
            <a:r>
              <a:rPr lang="en-US" b="1" cap="small" dirty="0">
                <a:latin typeface="Verdana" panose="020B0604030504040204" pitchFamily="34" charset="0"/>
                <a:ea typeface="Verdana" panose="020B0604030504040204" pitchFamily="34" charset="0"/>
                <a:cs typeface="Verdana" panose="020B0604030504040204" pitchFamily="34" charset="0"/>
              </a:rPr>
              <a:t> </a:t>
            </a:r>
          </a:p>
          <a:p>
            <a:pPr marL="17462" indent="0">
              <a:buNone/>
            </a:pPr>
            <a:r>
              <a:rPr lang="en-US" sz="4400" b="1" cap="small" dirty="0">
                <a:latin typeface="Verdana" panose="020B0604030504040204" pitchFamily="34" charset="0"/>
                <a:ea typeface="Verdana" panose="020B0604030504040204" pitchFamily="34" charset="0"/>
                <a:cs typeface="Verdana" panose="020B0604030504040204" pitchFamily="34" charset="0"/>
              </a:rPr>
              <a:t>			   Not </a:t>
            </a:r>
          </a:p>
          <a:p>
            <a:pPr marL="17462" indent="0">
              <a:buNone/>
            </a:pPr>
            <a:r>
              <a:rPr lang="en-US" sz="4400" b="1" i="1" cap="small" dirty="0">
                <a:latin typeface="Verdana" panose="020B0604030504040204" pitchFamily="34" charset="0"/>
                <a:ea typeface="Verdana" panose="020B0604030504040204" pitchFamily="34" charset="0"/>
                <a:cs typeface="Verdana" panose="020B0604030504040204" pitchFamily="34" charset="0"/>
              </a:rPr>
              <a:t>		</a:t>
            </a:r>
            <a:r>
              <a:rPr lang="en-US" sz="7100" b="1" i="1" cap="small" dirty="0">
                <a:latin typeface="Verdana" panose="020B0604030504040204" pitchFamily="34" charset="0"/>
                <a:ea typeface="Verdana" panose="020B0604030504040204" pitchFamily="34" charset="0"/>
                <a:cs typeface="Verdana" panose="020B0604030504040204" pitchFamily="34" charset="0"/>
              </a:rPr>
              <a:t>Feature</a:t>
            </a:r>
            <a:r>
              <a:rPr lang="en-US" sz="7100" b="1" cap="small" dirty="0">
                <a:latin typeface="Verdana" panose="020B0604030504040204" pitchFamily="34" charset="0"/>
                <a:ea typeface="Verdana" panose="020B0604030504040204" pitchFamily="34" charset="0"/>
                <a:cs typeface="Verdana" panose="020B0604030504040204" pitchFamily="34" charset="0"/>
              </a:rPr>
              <a:t> </a:t>
            </a:r>
            <a:endParaRPr lang="en-US" sz="7100" b="1" i="1" cap="small"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5" name="Slide Number Placeholder 4"/>
          <p:cNvSpPr>
            <a:spLocks noGrp="1"/>
          </p:cNvSpPr>
          <p:nvPr>
            <p:ph type="sldNum" sz="quarter" idx="15"/>
          </p:nvPr>
        </p:nvSpPr>
        <p:spPr>
          <a:xfrm>
            <a:off x="18444" y="6519863"/>
            <a:ext cx="396875" cy="312738"/>
          </a:xfrm>
        </p:spPr>
        <p:txBody>
          <a:bodyPr/>
          <a:lstStyle/>
          <a:p>
            <a:pPr>
              <a:defRPr/>
            </a:pPr>
            <a:fld id="{3C7935AD-8B2D-4647-A963-C15396EE86E9}" type="slidenum">
              <a:rPr lang="en-US" smtClean="0">
                <a:latin typeface="Segoe Script" panose="020B0804020000000003" pitchFamily="34" charset="0"/>
              </a:rPr>
              <a:pPr>
                <a:defRPr/>
              </a:pPr>
              <a:t>4</a:t>
            </a:fld>
            <a:endParaRPr lang="en-US" dirty="0">
              <a:latin typeface="Segoe Script" panose="020B0804020000000003" pitchFamily="34" charset="0"/>
            </a:endParaRPr>
          </a:p>
        </p:txBody>
      </p:sp>
      <p:sp>
        <p:nvSpPr>
          <p:cNvPr id="3" name="Title 2"/>
          <p:cNvSpPr>
            <a:spLocks noGrp="1"/>
          </p:cNvSpPr>
          <p:nvPr>
            <p:ph type="title"/>
          </p:nvPr>
        </p:nvSpPr>
        <p:spPr>
          <a:xfrm>
            <a:off x="415319" y="789655"/>
            <a:ext cx="8418194" cy="914400"/>
          </a:xfrm>
        </p:spPr>
        <p:txBody>
          <a:bodyPr>
            <a:noAutofit/>
          </a:bodyPr>
          <a:lstStyle/>
          <a:p>
            <a:pPr algn="ctr"/>
            <a:r>
              <a:rPr lang="en-US" sz="4400" cap="small" dirty="0">
                <a:latin typeface="Verdana" panose="020B0604030504040204" pitchFamily="34" charset="0"/>
                <a:ea typeface="Verdana" panose="020B0604030504040204" pitchFamily="34" charset="0"/>
                <a:cs typeface="Verdana" panose="020B0604030504040204" pitchFamily="34" charset="0"/>
              </a:rPr>
              <a:t>A Thought About Negotiations…..</a:t>
            </a:r>
          </a:p>
        </p:txBody>
      </p:sp>
      <p:sp>
        <p:nvSpPr>
          <p:cNvPr id="2" name="Footer Placeholder 1">
            <a:extLst>
              <a:ext uri="{FF2B5EF4-FFF2-40B4-BE49-F238E27FC236}">
                <a16:creationId xmlns:a16="http://schemas.microsoft.com/office/drawing/2014/main" id="{81AC0550-ABB7-4285-A7D7-F892639F7FF2}"/>
              </a:ext>
            </a:extLst>
          </p:cNvPr>
          <p:cNvSpPr>
            <a:spLocks noGrp="1"/>
          </p:cNvSpPr>
          <p:nvPr>
            <p:ph type="ftr" sz="quarter" idx="16"/>
          </p:nvPr>
        </p:nvSpPr>
        <p:spPr/>
        <p:txBody>
          <a:bodyPr/>
          <a:lstStyle/>
          <a:p>
            <a:pPr>
              <a:defRPr/>
            </a:pPr>
            <a:r>
              <a:rPr lang="en-US"/>
              <a:t>DiFrancesco Bateman Copyright 2020</a:t>
            </a:r>
          </a:p>
        </p:txBody>
      </p:sp>
    </p:spTree>
    <p:custDataLst>
      <p:tags r:id="rId1"/>
    </p:custDataLst>
    <p:extLst>
      <p:ext uri="{BB962C8B-B14F-4D97-AF65-F5344CB8AC3E}">
        <p14:creationId xmlns:p14="http://schemas.microsoft.com/office/powerpoint/2010/main" val="3505858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421006" y="1521159"/>
            <a:ext cx="8265794" cy="4724400"/>
          </a:xfrm>
        </p:spPr>
        <p:txBody>
          <a:bodyPr>
            <a:normAutofit fontScale="92500" lnSpcReduction="10000"/>
          </a:bodyPr>
          <a:lstStyle/>
          <a:p>
            <a:pPr marL="17462" indent="0">
              <a:buNone/>
            </a:pPr>
            <a:endParaRPr lang="en-US" sz="4400" cap="small" dirty="0">
              <a:latin typeface="Verdana" panose="020B0604030504040204" pitchFamily="34" charset="0"/>
              <a:ea typeface="Verdana" panose="020B0604030504040204" pitchFamily="34" charset="0"/>
              <a:cs typeface="Verdana" panose="020B0604030504040204" pitchFamily="34" charset="0"/>
            </a:endParaRPr>
          </a:p>
          <a:p>
            <a:pPr marL="17462" indent="0">
              <a:buNone/>
            </a:pPr>
            <a:r>
              <a:rPr lang="en-US" sz="4400" cap="small" dirty="0">
                <a:latin typeface="Verdana" panose="020B0604030504040204" pitchFamily="34" charset="0"/>
                <a:ea typeface="Verdana" panose="020B0604030504040204" pitchFamily="34" charset="0"/>
                <a:cs typeface="Verdana" panose="020B0604030504040204" pitchFamily="34" charset="0"/>
              </a:rPr>
              <a:t>Negotiations =</a:t>
            </a:r>
            <a:r>
              <a:rPr lang="en-US" sz="3200" cap="small" dirty="0">
                <a:latin typeface="Verdana" panose="020B0604030504040204" pitchFamily="34" charset="0"/>
                <a:ea typeface="Verdana" panose="020B0604030504040204" pitchFamily="34" charset="0"/>
                <a:cs typeface="Verdana" panose="020B0604030504040204" pitchFamily="34" charset="0"/>
              </a:rPr>
              <a:t> </a:t>
            </a:r>
            <a:endParaRPr lang="en-US" sz="5400" cap="small"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marL="17462" indent="0">
              <a:buNone/>
            </a:pPr>
            <a:r>
              <a:rPr lang="en-US" sz="5200" cap="small"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n-US" sz="5200" b="1" cap="small"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FOUNDATION</a:t>
            </a:r>
          </a:p>
          <a:p>
            <a:pPr marL="17462" indent="0">
              <a:buNone/>
            </a:pPr>
            <a:r>
              <a:rPr lang="en-US" sz="5200" cap="small" dirty="0">
                <a:latin typeface="Verdana" panose="020B0604030504040204" pitchFamily="34" charset="0"/>
                <a:ea typeface="Verdana" panose="020B0604030504040204" pitchFamily="34" charset="0"/>
                <a:cs typeface="Verdana" panose="020B0604030504040204" pitchFamily="34" charset="0"/>
              </a:rPr>
              <a:t>             </a:t>
            </a:r>
            <a:r>
              <a:rPr lang="en-US" sz="5200" b="1" i="1" cap="all" dirty="0">
                <a:latin typeface="Verdana" panose="020B0604030504040204" pitchFamily="34" charset="0"/>
                <a:ea typeface="Verdana" panose="020B0604030504040204" pitchFamily="34" charset="0"/>
                <a:cs typeface="Verdana" panose="020B0604030504040204" pitchFamily="34" charset="0"/>
              </a:rPr>
              <a:t>And</a:t>
            </a:r>
            <a:r>
              <a:rPr lang="en-US" sz="5200" b="1" i="1" cap="small" dirty="0">
                <a:latin typeface="Verdana" panose="020B0604030504040204" pitchFamily="34" charset="0"/>
                <a:ea typeface="Verdana" panose="020B0604030504040204" pitchFamily="34" charset="0"/>
                <a:cs typeface="Verdana" panose="020B0604030504040204" pitchFamily="34" charset="0"/>
              </a:rPr>
              <a:t> </a:t>
            </a:r>
          </a:p>
          <a:p>
            <a:pPr marL="17462" indent="0">
              <a:buNone/>
            </a:pPr>
            <a:r>
              <a:rPr lang="en-US" sz="5200" cap="small"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n-US" sz="5200" b="1" cap="small"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TRANSFORMATION</a:t>
            </a:r>
          </a:p>
          <a:p>
            <a:pPr marL="17462"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17462"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17462" indent="0">
              <a:buNone/>
            </a:pPr>
            <a:r>
              <a:rPr lang="en-US" dirty="0">
                <a:latin typeface="Verdana" panose="020B0604030504040204" pitchFamily="34" charset="0"/>
                <a:ea typeface="Verdana" panose="020B0604030504040204" pitchFamily="34" charset="0"/>
                <a:cs typeface="Verdana" panose="020B0604030504040204" pitchFamily="34" charset="0"/>
              </a:rPr>
              <a:t>					</a:t>
            </a:r>
            <a:endParaRPr lang="en-US" dirty="0"/>
          </a:p>
        </p:txBody>
      </p:sp>
      <p:sp>
        <p:nvSpPr>
          <p:cNvPr id="5" name="Slide Number Placeholder 4"/>
          <p:cNvSpPr>
            <a:spLocks noGrp="1"/>
          </p:cNvSpPr>
          <p:nvPr>
            <p:ph type="sldNum" sz="quarter" idx="15"/>
          </p:nvPr>
        </p:nvSpPr>
        <p:spPr>
          <a:xfrm>
            <a:off x="18444" y="6519863"/>
            <a:ext cx="396875" cy="312738"/>
          </a:xfrm>
        </p:spPr>
        <p:txBody>
          <a:bodyPr/>
          <a:lstStyle/>
          <a:p>
            <a:pPr>
              <a:defRPr/>
            </a:pPr>
            <a:fld id="{3C7935AD-8B2D-4647-A963-C15396EE86E9}" type="slidenum">
              <a:rPr lang="en-US" smtClean="0">
                <a:latin typeface="Segoe Script" panose="020B0804020000000003" pitchFamily="34" charset="0"/>
              </a:rPr>
              <a:pPr>
                <a:defRPr/>
              </a:pPr>
              <a:t>5</a:t>
            </a:fld>
            <a:endParaRPr lang="en-US" dirty="0">
              <a:latin typeface="Segoe Script" panose="020B0804020000000003" pitchFamily="34" charset="0"/>
            </a:endParaRPr>
          </a:p>
        </p:txBody>
      </p:sp>
      <p:sp>
        <p:nvSpPr>
          <p:cNvPr id="3" name="Title 2"/>
          <p:cNvSpPr>
            <a:spLocks noGrp="1"/>
          </p:cNvSpPr>
          <p:nvPr>
            <p:ph type="title"/>
          </p:nvPr>
        </p:nvSpPr>
        <p:spPr>
          <a:xfrm>
            <a:off x="415319" y="789655"/>
            <a:ext cx="8418194" cy="914400"/>
          </a:xfrm>
        </p:spPr>
        <p:txBody>
          <a:bodyPr>
            <a:noAutofit/>
          </a:bodyPr>
          <a:lstStyle/>
          <a:p>
            <a:pPr algn="ctr"/>
            <a:r>
              <a:rPr lang="en-US" sz="4400" cap="small" dirty="0">
                <a:latin typeface="Verdana" panose="020B0604030504040204" pitchFamily="34" charset="0"/>
                <a:ea typeface="Verdana" panose="020B0604030504040204" pitchFamily="34" charset="0"/>
                <a:cs typeface="Verdana" panose="020B0604030504040204" pitchFamily="34" charset="0"/>
              </a:rPr>
              <a:t>Another Thought About Negotiations…..</a:t>
            </a:r>
          </a:p>
        </p:txBody>
      </p:sp>
      <p:sp>
        <p:nvSpPr>
          <p:cNvPr id="2" name="Footer Placeholder 1">
            <a:extLst>
              <a:ext uri="{FF2B5EF4-FFF2-40B4-BE49-F238E27FC236}">
                <a16:creationId xmlns:a16="http://schemas.microsoft.com/office/drawing/2014/main" id="{BFB16180-6B69-4432-A844-E299F126CE47}"/>
              </a:ext>
            </a:extLst>
          </p:cNvPr>
          <p:cNvSpPr>
            <a:spLocks noGrp="1"/>
          </p:cNvSpPr>
          <p:nvPr>
            <p:ph type="ftr" sz="quarter" idx="16"/>
          </p:nvPr>
        </p:nvSpPr>
        <p:spPr/>
        <p:txBody>
          <a:bodyPr/>
          <a:lstStyle/>
          <a:p>
            <a:pPr>
              <a:defRPr/>
            </a:pPr>
            <a:r>
              <a:rPr lang="en-US"/>
              <a:t>DiFrancesco Bateman Copyright 2020</a:t>
            </a:r>
          </a:p>
        </p:txBody>
      </p:sp>
    </p:spTree>
    <p:custDataLst>
      <p:tags r:id="rId1"/>
    </p:custDataLst>
    <p:extLst>
      <p:ext uri="{BB962C8B-B14F-4D97-AF65-F5344CB8AC3E}">
        <p14:creationId xmlns:p14="http://schemas.microsoft.com/office/powerpoint/2010/main" val="726527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3352800"/>
            <a:ext cx="6096000" cy="1473200"/>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3" name="Title 2"/>
          <p:cNvSpPr>
            <a:spLocks noGrp="1"/>
          </p:cNvSpPr>
          <p:nvPr>
            <p:ph type="title"/>
          </p:nvPr>
        </p:nvSpPr>
        <p:spPr>
          <a:xfrm>
            <a:off x="777875" y="2110875"/>
            <a:ext cx="7543800" cy="3146925"/>
          </a:xfrm>
        </p:spPr>
        <p:txBody>
          <a:bodyPr/>
          <a:lstStyle/>
          <a:p>
            <a:pPr marL="0" indent="0"/>
            <a:r>
              <a:rPr lang="en-US" dirty="0"/>
              <a:t/>
            </a:r>
            <a:br>
              <a:rPr lang="en-US" dirty="0"/>
            </a:br>
            <a:r>
              <a:rPr lang="en-US" dirty="0"/>
              <a:t> </a:t>
            </a:r>
            <a:r>
              <a:rPr lang="en-US" sz="5400" dirty="0"/>
              <a:t> </a:t>
            </a:r>
            <a:br>
              <a:rPr lang="en-US" sz="5400" dirty="0"/>
            </a:br>
            <a:r>
              <a:rPr lang="en-US" sz="5400" dirty="0"/>
              <a:t/>
            </a:r>
            <a:br>
              <a:rPr lang="en-US" sz="5400" dirty="0"/>
            </a:br>
            <a:r>
              <a:rPr lang="en-US" sz="5400" dirty="0"/>
              <a:t/>
            </a:r>
            <a:br>
              <a:rPr lang="en-US" sz="5400" dirty="0"/>
            </a:br>
            <a:r>
              <a:rPr lang="en-US" sz="5400" dirty="0"/>
              <a:t/>
            </a:r>
            <a:br>
              <a:rPr lang="en-US" sz="5400" dirty="0"/>
            </a:br>
            <a:r>
              <a:rPr lang="en-US" sz="5400" dirty="0"/>
              <a:t/>
            </a:r>
            <a:br>
              <a:rPr lang="en-US" sz="5400" dirty="0"/>
            </a:br>
            <a:r>
              <a:rPr lang="en-US" sz="5400" dirty="0"/>
              <a:t/>
            </a:r>
            <a:br>
              <a:rPr lang="en-US" sz="5400" dirty="0"/>
            </a:br>
            <a:r>
              <a:rPr lang="en-US" sz="5400" dirty="0"/>
              <a:t/>
            </a:r>
            <a:br>
              <a:rPr lang="en-US" sz="5400" dirty="0"/>
            </a:br>
            <a:r>
              <a:rPr lang="en-US" sz="5400" dirty="0"/>
              <a:t/>
            </a:r>
            <a:br>
              <a:rPr lang="en-US" sz="5400" dirty="0"/>
            </a:br>
            <a:r>
              <a:rPr lang="en-US" sz="5400" dirty="0"/>
              <a:t/>
            </a:r>
            <a:br>
              <a:rPr lang="en-US" sz="5400" dirty="0"/>
            </a:br>
            <a:r>
              <a:rPr lang="en-US" sz="5400" dirty="0"/>
              <a:t/>
            </a:r>
            <a:br>
              <a:rPr lang="en-US" sz="5400" dirty="0"/>
            </a:br>
            <a:r>
              <a:rPr lang="en-US" sz="5400" dirty="0"/>
              <a:t/>
            </a:r>
            <a:br>
              <a:rPr lang="en-US" sz="5400" dirty="0"/>
            </a:br>
            <a:r>
              <a:rPr lang="en-US" sz="5400" dirty="0"/>
              <a:t/>
            </a:r>
            <a:br>
              <a:rPr lang="en-US" sz="5400" dirty="0"/>
            </a:br>
            <a:r>
              <a:rPr lang="en-US" sz="5400" dirty="0"/>
              <a:t/>
            </a:r>
            <a:br>
              <a:rPr lang="en-US" sz="5400" dirty="0"/>
            </a:br>
            <a:r>
              <a:rPr lang="en-US" sz="5400" dirty="0"/>
              <a:t/>
            </a:r>
            <a:br>
              <a:rPr lang="en-US" sz="5400" dirty="0"/>
            </a:br>
            <a:r>
              <a:rPr lang="en-US" sz="5400" dirty="0"/>
              <a:t/>
            </a:r>
            <a:br>
              <a:rPr lang="en-US" sz="5400" dirty="0"/>
            </a:br>
            <a:r>
              <a:rPr lang="en-US" sz="5400" dirty="0"/>
              <a:t/>
            </a:r>
            <a:br>
              <a:rPr lang="en-US" sz="5400" dirty="0"/>
            </a:br>
            <a:r>
              <a:rPr lang="en-US" sz="5400" dirty="0"/>
              <a:t/>
            </a:r>
            <a:br>
              <a:rPr lang="en-US" sz="5400" dirty="0"/>
            </a:br>
            <a:r>
              <a:rPr lang="en-US" sz="5400" dirty="0"/>
              <a:t/>
            </a:r>
            <a:br>
              <a:rPr lang="en-US" sz="5400" dirty="0"/>
            </a:br>
            <a:r>
              <a:rPr lang="en-US" sz="2400" dirty="0"/>
              <a:t>The dawn of the nation’s educational collective bargaining arose on April 11, 1962, in New York City, when five thousand members of the United Federation of Teachers went on strike.  Thereafter, following Wisconsin’s initial incursion into educational collective bargaining in 1959, New York State passed laws recognizing collective bargaining in education. </a:t>
            </a:r>
            <a:r>
              <a:rPr lang="en-US" sz="1800" dirty="0"/>
              <a:t/>
            </a:r>
            <a:br>
              <a:rPr lang="en-US" sz="1800" dirty="0"/>
            </a:br>
            <a:endParaRPr lang="en-US" sz="1800" dirty="0"/>
          </a:p>
        </p:txBody>
      </p:sp>
      <p:sp>
        <p:nvSpPr>
          <p:cNvPr id="4" name="Footer Placeholder 3"/>
          <p:cNvSpPr>
            <a:spLocks noGrp="1"/>
          </p:cNvSpPr>
          <p:nvPr>
            <p:ph type="ftr" sz="quarter" idx="11"/>
          </p:nvPr>
        </p:nvSpPr>
        <p:spPr/>
        <p:txBody>
          <a:bodyPr/>
          <a:lstStyle/>
          <a:p>
            <a:pPr>
              <a:defRPr/>
            </a:pPr>
            <a:r>
              <a:rPr lang="en-US"/>
              <a:t>DiFrancesco Bateman Copyright 2020</a:t>
            </a:r>
            <a:endParaRPr lang="en-US" dirty="0"/>
          </a:p>
        </p:txBody>
      </p:sp>
      <p:sp>
        <p:nvSpPr>
          <p:cNvPr id="5" name="Slide Number Placeholder 4"/>
          <p:cNvSpPr>
            <a:spLocks noGrp="1"/>
          </p:cNvSpPr>
          <p:nvPr>
            <p:ph type="sldNum" sz="quarter" idx="12"/>
          </p:nvPr>
        </p:nvSpPr>
        <p:spPr/>
        <p:txBody>
          <a:bodyPr/>
          <a:lstStyle/>
          <a:p>
            <a:pPr>
              <a:defRPr/>
            </a:pPr>
            <a:fld id="{3C7935AD-8B2D-4647-A963-C15396EE86E9}" type="slidenum">
              <a:rPr lang="en-US" smtClean="0"/>
              <a:pPr>
                <a:defRPr/>
              </a:pPr>
              <a:t>6</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4826000"/>
            <a:ext cx="480060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4D54C443-ED21-4C94-A2E8-0F1A18942CC3}"/>
              </a:ext>
            </a:extLst>
          </p:cNvPr>
          <p:cNvPicPr>
            <a:picLocks noChangeAspect="1"/>
          </p:cNvPicPr>
          <p:nvPr/>
        </p:nvPicPr>
        <p:blipFill>
          <a:blip r:embed="rId3"/>
          <a:stretch>
            <a:fillRect/>
          </a:stretch>
        </p:blipFill>
        <p:spPr>
          <a:xfrm>
            <a:off x="1359129" y="228601"/>
            <a:ext cx="6425741" cy="1447799"/>
          </a:xfrm>
          <a:prstGeom prst="rect">
            <a:avLst/>
          </a:prstGeom>
        </p:spPr>
      </p:pic>
    </p:spTree>
    <p:extLst>
      <p:ext uri="{BB962C8B-B14F-4D97-AF65-F5344CB8AC3E}">
        <p14:creationId xmlns:p14="http://schemas.microsoft.com/office/powerpoint/2010/main" val="203283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209800"/>
            <a:ext cx="4572000" cy="3624262"/>
          </a:xfrm>
        </p:spPr>
        <p:txBody>
          <a:bodyPr>
            <a:normAutofit fontScale="92500" lnSpcReduction="20000"/>
          </a:bodyPr>
          <a:lstStyle/>
          <a:p>
            <a:pPr marL="17462" indent="0">
              <a:buNone/>
            </a:pPr>
            <a:r>
              <a:rPr lang="en-US" sz="2600" dirty="0"/>
              <a:t>Teacher collective bargaining took its cues from the unionism of America’s industries.  When collective bargaining came to education, unions of educators used patterns of bargaining transported nearly wholesale from the nation’s factories.  Thus, state teacher collective bargaining laws closely resemble the federal private sector statute.  </a:t>
            </a:r>
          </a:p>
          <a:p>
            <a:endParaRPr lang="en-US" sz="1600" dirty="0"/>
          </a:p>
        </p:txBody>
      </p:sp>
      <p:sp>
        <p:nvSpPr>
          <p:cNvPr id="3" name="Title 2"/>
          <p:cNvSpPr>
            <a:spLocks noGrp="1"/>
          </p:cNvSpPr>
          <p:nvPr>
            <p:ph type="title"/>
          </p:nvPr>
        </p:nvSpPr>
        <p:spPr>
          <a:xfrm>
            <a:off x="777875" y="609600"/>
            <a:ext cx="7543800" cy="838200"/>
          </a:xfrm>
        </p:spPr>
        <p:txBody>
          <a:bodyPr>
            <a:normAutofit fontScale="90000"/>
          </a:bodyPr>
          <a:lstStyle/>
          <a:p>
            <a:r>
              <a:rPr lang="en-US" dirty="0"/>
              <a:t>Industrial Unionism in Educational Bargaining</a:t>
            </a:r>
          </a:p>
        </p:txBody>
      </p:sp>
      <p:sp>
        <p:nvSpPr>
          <p:cNvPr id="4" name="Footer Placeholder 3"/>
          <p:cNvSpPr>
            <a:spLocks noGrp="1"/>
          </p:cNvSpPr>
          <p:nvPr>
            <p:ph type="ftr" sz="quarter" idx="11"/>
          </p:nvPr>
        </p:nvSpPr>
        <p:spPr/>
        <p:txBody>
          <a:bodyPr/>
          <a:lstStyle/>
          <a:p>
            <a:pPr>
              <a:defRPr/>
            </a:pPr>
            <a:r>
              <a:rPr lang="en-US"/>
              <a:t>DiFrancesco Bateman Copyright 2020</a:t>
            </a:r>
          </a:p>
        </p:txBody>
      </p:sp>
      <p:sp>
        <p:nvSpPr>
          <p:cNvPr id="5" name="Slide Number Placeholder 4"/>
          <p:cNvSpPr>
            <a:spLocks noGrp="1"/>
          </p:cNvSpPr>
          <p:nvPr>
            <p:ph type="sldNum" sz="quarter" idx="12"/>
          </p:nvPr>
        </p:nvSpPr>
        <p:spPr/>
        <p:txBody>
          <a:bodyPr/>
          <a:lstStyle/>
          <a:p>
            <a:pPr>
              <a:defRPr/>
            </a:pPr>
            <a:fld id="{3C7935AD-8B2D-4647-A963-C15396EE86E9}" type="slidenum">
              <a:rPr lang="en-US" smtClean="0"/>
              <a:pPr>
                <a:defRPr/>
              </a:pPr>
              <a:t>7</a:t>
            </a:fld>
            <a:endParaRPr lang="en-US"/>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1" y="1981200"/>
            <a:ext cx="3733800" cy="4462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0474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981200"/>
            <a:ext cx="8763000" cy="4165600"/>
          </a:xfrm>
        </p:spPr>
        <p:txBody>
          <a:bodyPr>
            <a:normAutofit fontScale="85000" lnSpcReduction="20000"/>
          </a:bodyPr>
          <a:lstStyle/>
          <a:p>
            <a:pPr lvl="1">
              <a:defRPr/>
            </a:pPr>
            <a:endParaRPr lang="en-US" dirty="0"/>
          </a:p>
          <a:p>
            <a:pPr marL="366713" lvl="1" indent="0">
              <a:buFont typeface="Wingdings 2" pitchFamily="18" charset="2"/>
              <a:buNone/>
              <a:defRPr/>
            </a:pPr>
            <a:endParaRPr lang="en-US" sz="4400" dirty="0">
              <a:latin typeface="Segoe Script" pitchFamily="34" charset="0"/>
            </a:endParaRPr>
          </a:p>
          <a:p>
            <a:pPr marL="366713" lvl="1" indent="0">
              <a:buNone/>
              <a:defRPr/>
            </a:pPr>
            <a:r>
              <a:rPr lang="en-US" sz="3000" dirty="0">
                <a:latin typeface="+mj-lt"/>
              </a:rPr>
              <a:t>More recent research at Rutgers University (Rubinstein and McCarthy 2014) demonstrated that formal union-management committees and partnerships improve student achievement even in high poverty schools. Formal partnerships help improve student performance. The quality of formal partnerships between teachers unions, administrators, and teachers at the school level is a significant predictor of student performance, as well as performance improvement, after poverty and school type are taken into account.</a:t>
            </a:r>
          </a:p>
          <a:p>
            <a:pPr marL="366713" lvl="1" indent="0">
              <a:buFont typeface="Wingdings 2" pitchFamily="18" charset="2"/>
              <a:buNone/>
              <a:defRPr/>
            </a:pPr>
            <a:endParaRPr lang="en-US" sz="1400" dirty="0">
              <a:latin typeface="Arial Black" panose="020B0A04020102020204" pitchFamily="34" charset="0"/>
            </a:endParaRPr>
          </a:p>
          <a:p>
            <a:pPr marL="0" indent="0">
              <a:buFont typeface="Wingdings 2" pitchFamily="18" charset="2"/>
              <a:buNone/>
              <a:defRPr/>
            </a:pPr>
            <a:endParaRPr lang="en-US" dirty="0"/>
          </a:p>
        </p:txBody>
      </p:sp>
      <p:sp>
        <p:nvSpPr>
          <p:cNvPr id="3" name="Title 2"/>
          <p:cNvSpPr>
            <a:spLocks noGrp="1"/>
          </p:cNvSpPr>
          <p:nvPr>
            <p:ph type="title"/>
          </p:nvPr>
        </p:nvSpPr>
        <p:spPr>
          <a:xfrm>
            <a:off x="777875" y="338137"/>
            <a:ext cx="7543800" cy="1262063"/>
          </a:xfrm>
        </p:spPr>
        <p:txBody>
          <a:bodyPr>
            <a:normAutofit fontScale="90000"/>
          </a:bodyPr>
          <a:lstStyle/>
          <a:p>
            <a:pPr algn="ctr">
              <a:defRPr/>
            </a:pPr>
            <a:r>
              <a:rPr lang="en-US" sz="4400" dirty="0">
                <a:solidFill>
                  <a:schemeClr val="accent6">
                    <a:lumMod val="50000"/>
                  </a:schemeClr>
                </a:solidFill>
                <a:effectLst>
                  <a:outerShdw blurRad="38100" dist="38100" dir="2700000" algn="tl">
                    <a:srgbClr val="000000">
                      <a:alpha val="43137"/>
                    </a:srgbClr>
                  </a:outerShdw>
                </a:effectLst>
                <a:latin typeface="Segoe Script" pitchFamily="34" charset="0"/>
              </a:rPr>
              <a:t>  </a:t>
            </a:r>
            <a:r>
              <a:rPr lang="en-US" sz="4400" b="1" dirty="0">
                <a:effectLst/>
                <a:latin typeface="Palatino Linotype" panose="02040502050505030304" pitchFamily="18" charset="0"/>
              </a:rPr>
              <a:t>Bargaining and Student           	Achievement</a:t>
            </a:r>
            <a:endParaRPr sz="3100" b="1" dirty="0">
              <a:effectLst/>
              <a:latin typeface="Palatino Linotype" panose="02040502050505030304" pitchFamily="18" charset="0"/>
            </a:endParaRPr>
          </a:p>
        </p:txBody>
      </p:sp>
      <p:sp>
        <p:nvSpPr>
          <p:cNvPr id="5" name="Slide Number Placeholder 4"/>
          <p:cNvSpPr>
            <a:spLocks noGrp="1"/>
          </p:cNvSpPr>
          <p:nvPr>
            <p:ph type="sldNum" sz="quarter" idx="12"/>
          </p:nvPr>
        </p:nvSpPr>
        <p:spPr/>
        <p:txBody>
          <a:bodyPr/>
          <a:lstStyle/>
          <a:p>
            <a:pPr>
              <a:defRPr/>
            </a:pPr>
            <a:fld id="{3C7935AD-8B2D-4647-A963-C15396EE86E9}" type="slidenum">
              <a:rPr lang="en-US" smtClean="0">
                <a:latin typeface="Palatino Linotype" panose="02040502050505030304" pitchFamily="18" charset="0"/>
              </a:rPr>
              <a:pPr>
                <a:defRPr/>
              </a:pPr>
              <a:t>8</a:t>
            </a:fld>
            <a:endParaRPr lang="en-US" dirty="0">
              <a:latin typeface="Palatino Linotype" panose="02040502050505030304" pitchFamily="18" charset="0"/>
            </a:endParaRPr>
          </a:p>
        </p:txBody>
      </p:sp>
      <p:sp>
        <p:nvSpPr>
          <p:cNvPr id="6" name="Footer Placeholder 5"/>
          <p:cNvSpPr>
            <a:spLocks noGrp="1"/>
          </p:cNvSpPr>
          <p:nvPr>
            <p:ph type="ftr" sz="quarter" idx="11"/>
          </p:nvPr>
        </p:nvSpPr>
        <p:spPr/>
        <p:txBody>
          <a:bodyPr/>
          <a:lstStyle/>
          <a:p>
            <a:pPr>
              <a:defRPr/>
            </a:pPr>
            <a:r>
              <a:rPr lang="en-US" dirty="0">
                <a:latin typeface="Palatino Linotype" panose="02040502050505030304" pitchFamily="18" charset="0"/>
              </a:rPr>
              <a:t>DiFrancesco Bateman Copyright 2020</a:t>
            </a:r>
          </a:p>
        </p:txBody>
      </p:sp>
    </p:spTree>
    <p:extLst>
      <p:ext uri="{BB962C8B-B14F-4D97-AF65-F5344CB8AC3E}">
        <p14:creationId xmlns:p14="http://schemas.microsoft.com/office/powerpoint/2010/main" val="611168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WE BARGAIN THIS WAY BECAUSE WE BARGAIN THIS WAY</a:t>
            </a:r>
          </a:p>
        </p:txBody>
      </p:sp>
      <p:sp>
        <p:nvSpPr>
          <p:cNvPr id="4" name="Footer Placeholder 3"/>
          <p:cNvSpPr>
            <a:spLocks noGrp="1"/>
          </p:cNvSpPr>
          <p:nvPr>
            <p:ph type="ftr" sz="quarter" idx="11"/>
          </p:nvPr>
        </p:nvSpPr>
        <p:spPr/>
        <p:txBody>
          <a:bodyPr/>
          <a:lstStyle/>
          <a:p>
            <a:pPr>
              <a:defRPr/>
            </a:pPr>
            <a:r>
              <a:rPr lang="en-US"/>
              <a:t>DiFrancesco Bateman Copyright 2020</a:t>
            </a:r>
          </a:p>
        </p:txBody>
      </p:sp>
      <p:sp>
        <p:nvSpPr>
          <p:cNvPr id="5" name="Slide Number Placeholder 4"/>
          <p:cNvSpPr>
            <a:spLocks noGrp="1"/>
          </p:cNvSpPr>
          <p:nvPr>
            <p:ph type="sldNum" sz="quarter" idx="12"/>
          </p:nvPr>
        </p:nvSpPr>
        <p:spPr/>
        <p:txBody>
          <a:bodyPr/>
          <a:lstStyle/>
          <a:p>
            <a:pPr>
              <a:defRPr/>
            </a:pPr>
            <a:fld id="{3C7935AD-8B2D-4647-A963-C15396EE86E9}" type="slidenum">
              <a:rPr lang="en-US" smtClean="0"/>
              <a:pPr>
                <a:defRPr/>
              </a:pPr>
              <a:t>9</a:t>
            </a:fld>
            <a:endParaRPr lang="en-US"/>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52400"/>
            <a:ext cx="9067799"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55662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MICROSOFT_TRANSLATOR_CLM_PRESENTATIONINFO" val="{&quot;DocumentId&quot;:&quot;ec3f158a6e51f8fbc0e31c45734c887e&quot;,&quot;LanguageCode&quot;:&quot;en-US&quot;,&quot;SlideGuids&quot;:[&quot;c22ae4e4-4c59-49ab-93fc-4ee10e61e277&quot;,&quot;a3756a0f-4c9c-454b-9947-9bce31199120&quot;,&quot;cdc75ab1-40e0-41fe-bdbe-6a8b2aa8c197&quot;,&quot;2a7979e8-252a-46a9-9fba-dcda2da12e67&quot;,&quot;3e68a735-17da-401a-9b90-8382d0a905d9&quot;,&quot;2087182a-8e2c-4922-ade5-6e626891df67&quot;,&quot;d4fc61ca-ae92-4869-9e25-315bd1d41973&quot;,&quot;6d9bb017-e081-4539-ab21-f048f1d4243f&quot;,&quot;74497e1b-52eb-4d71-a32c-f720aecaa9f2&quot;,&quot;32264df0-6e99-4454-9710-115da56d7931&quot;,&quot;149b20ba-ad50-405d-a4f2-166d8eafdf9d&quot;,&quot;02337dcb-ddbe-4996-bdfe-377538e572f6&quot;,&quot;fe2c2a66-c5ba-4af5-bd21-5d8b90f0ce02&quot;,&quot;921c53ac-97a5-4da7-b9f8-cfa56f21c305&quot;],&quot;TimeStamp&quot;:&quot;2020-04-14T14:12:37.9403707-04:00&quot;}"/>
</p:tagLst>
</file>

<file path=ppt/tags/tag2.xml><?xml version="1.0" encoding="utf-8"?>
<p:tagLst xmlns:a="http://schemas.openxmlformats.org/drawingml/2006/main" xmlns:r="http://schemas.openxmlformats.org/officeDocument/2006/relationships" xmlns:p="http://schemas.openxmlformats.org/presentationml/2006/main">
  <p:tag name="__MICROSOFT_TRANSLATOR_CLM_SLIDEINFO" val="{&quot;Guid&quot;:&quot;c22ae4e4-4c59-49ab-93fc-4ee10e61e277&quot;,&quot;TimeStamp&quot;:&quot;2020-04-14T14:12:37.8675636-04:00&quot;}"/>
</p:tagLst>
</file>

<file path=ppt/tags/tag3.xml><?xml version="1.0" encoding="utf-8"?>
<p:tagLst xmlns:a="http://schemas.openxmlformats.org/drawingml/2006/main" xmlns:r="http://schemas.openxmlformats.org/officeDocument/2006/relationships" xmlns:p="http://schemas.openxmlformats.org/presentationml/2006/main">
  <p:tag name="__MICROSOFT_TRANSLATOR_CLM_SLIDEINFO" val="{&quot;Guid&quot;:&quot;a3756a0f-4c9c-454b-9947-9bce31199120&quot;,&quot;TimeStamp&quot;:&quot;2020-04-14T14:12:37.9383769-04:00&quot;}"/>
</p:tagLst>
</file>

<file path=ppt/tags/tag4.xml><?xml version="1.0" encoding="utf-8"?>
<p:tagLst xmlns:a="http://schemas.openxmlformats.org/drawingml/2006/main" xmlns:r="http://schemas.openxmlformats.org/officeDocument/2006/relationships" xmlns:p="http://schemas.openxmlformats.org/presentationml/2006/main">
  <p:tag name="__MICROSOFT_TRANSLATOR_CLM_SLIDEINFO" val="{&quot;Guid&quot;:&quot;d4fc61ca-ae92-4869-9e25-315bd1d41973&quot;,&quot;TimeStamp&quot;:&quot;2020-04-14T14:12:37.9393738-04:00&quot;}"/>
</p:tagLst>
</file>

<file path=ppt/tags/tag5.xml><?xml version="1.0" encoding="utf-8"?>
<p:tagLst xmlns:a="http://schemas.openxmlformats.org/drawingml/2006/main" xmlns:r="http://schemas.openxmlformats.org/officeDocument/2006/relationships" xmlns:p="http://schemas.openxmlformats.org/presentationml/2006/main">
  <p:tag name="__MICROSOFT_TRANSLATOR_CLM_SLIDEINFO" val="{&quot;Guid&quot;:&quot;cdc75ab1-40e0-41fe-bdbe-6a8b2aa8c197&quot;,&quot;TimeStamp&quot;:&quot;2020-04-14T14:12:37.9383769-04:00&quot;}"/>
</p:tagLst>
</file>

<file path=ppt/tags/tag6.xml><?xml version="1.0" encoding="utf-8"?>
<p:tagLst xmlns:a="http://schemas.openxmlformats.org/drawingml/2006/main" xmlns:r="http://schemas.openxmlformats.org/officeDocument/2006/relationships" xmlns:p="http://schemas.openxmlformats.org/presentationml/2006/main">
  <p:tag name="__MICROSOFT_TRANSLATOR_CLM_SLIDEINFO" val="{&quot;Guid&quot;:&quot;2a7979e8-252a-46a9-9fba-dcda2da12e67&quot;,&quot;TimeStamp&quot;:&quot;2020-04-14T14:12:37.9383769-04:00&quo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4727</TotalTime>
  <Words>491</Words>
  <Application>Microsoft Office PowerPoint</Application>
  <PresentationFormat>On-screen Show (4:3)</PresentationFormat>
  <Paragraphs>117</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Arial Black</vt:lpstr>
      <vt:lpstr>Calibri</vt:lpstr>
      <vt:lpstr>Palatino Linotype</vt:lpstr>
      <vt:lpstr>Segoe Script</vt:lpstr>
      <vt:lpstr>Times New Roman</vt:lpstr>
      <vt:lpstr>Verdana</vt:lpstr>
      <vt:lpstr>Wingdings</vt:lpstr>
      <vt:lpstr>Wingdings 2</vt:lpstr>
      <vt:lpstr>Elemental</vt:lpstr>
      <vt:lpstr> Bergen County Association of School Business Officials April 16, 2020    9:00 – 10:00am</vt:lpstr>
      <vt:lpstr> </vt:lpstr>
      <vt:lpstr>Section 508 of the  Rehabilitation Act</vt:lpstr>
      <vt:lpstr>A Thought About Negotiations…..</vt:lpstr>
      <vt:lpstr>Another Thought About Negotiations…..</vt:lpstr>
      <vt:lpstr>                     The dawn of the nation’s educational collective bargaining arose on April 11, 1962, in New York City, when five thousand members of the United Federation of Teachers went on strike.  Thereafter, following Wisconsin’s initial incursion into educational collective bargaining in 1959, New York State passed laws recognizing collective bargaining in education.  </vt:lpstr>
      <vt:lpstr>Industrial Unionism in Educational Bargaining</vt:lpstr>
      <vt:lpstr>  Bargaining and Student            Achievement</vt:lpstr>
      <vt:lpstr>WE BARGAIN THIS WAY BECAUSE WE BARGAIN THIS WAY</vt:lpstr>
      <vt:lpstr>Some Options….</vt:lpstr>
      <vt:lpstr>Key Considerations….</vt:lpstr>
      <vt:lpstr>What Is the Role of the SBA?</vt:lpstr>
      <vt:lpstr>A Case Study……Teaneck</vt:lpstr>
      <vt:lpstr>Bargaining In the Era of Coronavirus……</vt:lpstr>
      <vt:lpstr>Ideas to Ponder…..</vt:lpstr>
      <vt:lpstr>Selected Bibliography </vt:lpstr>
    </vt:vector>
  </TitlesOfParts>
  <Company>PPS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TEACHNJ ACT  Teacher Effectiveness and Accountability for the Children of New Jersey</dc:title>
  <dc:creator>opacheco</dc:creator>
  <cp:lastModifiedBy>Antoinette Kelly</cp:lastModifiedBy>
  <cp:revision>254</cp:revision>
  <cp:lastPrinted>2020-01-21T15:38:40Z</cp:lastPrinted>
  <dcterms:created xsi:type="dcterms:W3CDTF">2012-12-03T18:49:19Z</dcterms:created>
  <dcterms:modified xsi:type="dcterms:W3CDTF">2020-04-16T12:40:55Z</dcterms:modified>
</cp:coreProperties>
</file>